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</p:sldMasterIdLst>
  <p:notesMasterIdLst>
    <p:notesMasterId r:id="rId4"/>
  </p:notesMasterIdLst>
  <p:handoutMasterIdLst>
    <p:handoutMasterId r:id="rId5"/>
  </p:handoutMasterIdLst>
  <p:sldIdLst>
    <p:sldId id="4089" r:id="rId3"/>
  </p:sldIdLst>
  <p:sldSz cx="12192000" cy="6858000"/>
  <p:notesSz cx="6858000" cy="994727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8033EDEC-8DEF-4CE9-96FB-6C464B04A433}">
          <p14:sldIdLst>
            <p14:sldId id="408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346">
          <p15:clr>
            <a:srgbClr val="A4A3A4"/>
          </p15:clr>
        </p15:guide>
        <p15:guide id="2" pos="3761">
          <p15:clr>
            <a:srgbClr val="A4A3A4"/>
          </p15:clr>
        </p15:guide>
        <p15:guide id="3" orient="horz" pos="3048">
          <p15:clr>
            <a:srgbClr val="A4A3A4"/>
          </p15:clr>
        </p15:guide>
        <p15:guide id="4" orient="horz" pos="2155">
          <p15:clr>
            <a:srgbClr val="A4A3A4"/>
          </p15:clr>
        </p15:guide>
        <p15:guide id="5" pos="316">
          <p15:clr>
            <a:srgbClr val="A4A3A4"/>
          </p15:clr>
        </p15:guide>
        <p15:guide id="6" pos="7380">
          <p15:clr>
            <a:srgbClr val="A4A3A4"/>
          </p15:clr>
        </p15:guide>
        <p15:guide id="7" orient="horz" pos="392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dministrator" initials="A" lastIdx="1" clrIdx="0"/>
  <p:cmAuthor id="1" name="张 天舒" initials="张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DEC75"/>
    <a:srgbClr val="B4EA5F"/>
    <a:srgbClr val="DDDDDD"/>
    <a:srgbClr val="DEF2A3"/>
    <a:srgbClr val="000000"/>
    <a:srgbClr val="7F7F7F"/>
    <a:srgbClr val="AADB1E"/>
    <a:srgbClr val="383841"/>
    <a:srgbClr val="FFFFFF"/>
    <a:srgbClr val="CBF0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84E427A-3D55-4303-BF80-6455036E1DE7}" styleName="主题样式 1 - 强调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18603FDC-E32A-4AB5-989C-0864C3EAD2B8}" styleName="主题样式 2 - 强调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8A107856-5554-42FB-B03E-39F5DBC370BA}" styleName="中度样式 4 - 强调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5DA37D80-6434-44D0-A028-1B22A696006F}" styleName="浅色样式 3 - 强调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823" autoAdjust="0"/>
    <p:restoredTop sz="95153" autoAdjust="0"/>
  </p:normalViewPr>
  <p:slideViewPr>
    <p:cSldViewPr>
      <p:cViewPr varScale="1">
        <p:scale>
          <a:sx n="102" d="100"/>
          <a:sy n="102" d="100"/>
        </p:scale>
        <p:origin x="138" y="366"/>
      </p:cViewPr>
      <p:guideLst>
        <p:guide orient="horz" pos="346"/>
        <p:guide pos="3761"/>
        <p:guide orient="horz" pos="3048"/>
        <p:guide orient="horz" pos="2155"/>
        <p:guide pos="316"/>
        <p:guide pos="7380"/>
        <p:guide orient="horz" pos="392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51" d="100"/>
          <a:sy n="51" d="100"/>
        </p:scale>
        <p:origin x="271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commentAuthors" Target="commentAuthors.xml"/><Relationship Id="rId5" Type="http://schemas.openxmlformats.org/officeDocument/2006/relationships/handoutMaster" Target="handoutMasters/handoutMaster1.xml"/><Relationship Id="rId10" Type="http://schemas.openxmlformats.org/officeDocument/2006/relationships/tableStyles" Target="tableStyles.xml"/><Relationship Id="rId4" Type="http://schemas.openxmlformats.org/officeDocument/2006/relationships/notesMaster" Target="notesMasters/notesMaster1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99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99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9E3E26-5921-4E48-A589-FB87DAD542F7}" type="datetimeFigureOut">
              <a:rPr lang="zh-CN" altLang="en-US" smtClean="0"/>
              <a:t>2022/5/16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448185"/>
            <a:ext cx="2971800" cy="499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9448185"/>
            <a:ext cx="2971800" cy="499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02B535-2763-4362-9947-8AE62AF761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11668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2.jpeg>
</file>

<file path=ppt/media/image3.jpe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99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99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AB9E76-48D7-4846-A93F-2F3666791B42}" type="datetimeFigureOut">
              <a:rPr lang="zh-CN" altLang="en-US" smtClean="0"/>
              <a:t>2022/5/16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44500" y="1243013"/>
            <a:ext cx="5969000" cy="33575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787126"/>
            <a:ext cx="5486400" cy="391674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448185"/>
            <a:ext cx="2971800" cy="499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9448185"/>
            <a:ext cx="2971800" cy="499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E9FA15-1B51-4D3C-9278-A54EF8AB4B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16064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21A2C4-4F33-C14A-A45C-3B2A937B74A2}" type="slidenum">
              <a:rPr kumimoji="1" lang="zh-CN" altLang="en-US" smtClean="0"/>
              <a:pPr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087330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3" name="组合 2102"/>
          <p:cNvGrpSpPr/>
          <p:nvPr userDrawn="1"/>
        </p:nvGrpSpPr>
        <p:grpSpPr>
          <a:xfrm>
            <a:off x="0" y="46607"/>
            <a:ext cx="12192001" cy="3429001"/>
            <a:chOff x="-9887" y="683127"/>
            <a:chExt cx="12192000" cy="3429001"/>
          </a:xfrm>
        </p:grpSpPr>
        <p:sp>
          <p:nvSpPr>
            <p:cNvPr id="2099" name="矩形 2098"/>
            <p:cNvSpPr/>
            <p:nvPr userDrawn="1"/>
          </p:nvSpPr>
          <p:spPr>
            <a:xfrm>
              <a:off x="-9887" y="683127"/>
              <a:ext cx="12192000" cy="3429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Freeform 6"/>
            <p:cNvSpPr/>
            <p:nvPr userDrawn="1"/>
          </p:nvSpPr>
          <p:spPr bwMode="auto">
            <a:xfrm>
              <a:off x="-9887" y="683128"/>
              <a:ext cx="5479174" cy="3429000"/>
            </a:xfrm>
            <a:custGeom>
              <a:avLst/>
              <a:gdLst>
                <a:gd name="T0" fmla="*/ 2881 w 2881"/>
                <a:gd name="T1" fmla="*/ 1803 h 1803"/>
                <a:gd name="T2" fmla="*/ 0 w 2881"/>
                <a:gd name="T3" fmla="*/ 1803 h 1803"/>
                <a:gd name="T4" fmla="*/ 0 w 2881"/>
                <a:gd name="T5" fmla="*/ 0 h 1803"/>
                <a:gd name="T6" fmla="*/ 2159 w 2881"/>
                <a:gd name="T7" fmla="*/ 0 h 1803"/>
                <a:gd name="T8" fmla="*/ 2881 w 2881"/>
                <a:gd name="T9" fmla="*/ 1803 h 18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81" h="1803">
                  <a:moveTo>
                    <a:pt x="2881" y="1803"/>
                  </a:moveTo>
                  <a:lnTo>
                    <a:pt x="0" y="1803"/>
                  </a:lnTo>
                  <a:lnTo>
                    <a:pt x="0" y="0"/>
                  </a:lnTo>
                  <a:lnTo>
                    <a:pt x="2159" y="0"/>
                  </a:lnTo>
                  <a:lnTo>
                    <a:pt x="2881" y="180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6"/>
            <p:cNvSpPr/>
            <p:nvPr userDrawn="1"/>
          </p:nvSpPr>
          <p:spPr bwMode="auto">
            <a:xfrm>
              <a:off x="613505" y="683128"/>
              <a:ext cx="5479174" cy="3429000"/>
            </a:xfrm>
            <a:custGeom>
              <a:avLst/>
              <a:gdLst>
                <a:gd name="T0" fmla="*/ 2881 w 2881"/>
                <a:gd name="T1" fmla="*/ 1803 h 1803"/>
                <a:gd name="T2" fmla="*/ 0 w 2881"/>
                <a:gd name="T3" fmla="*/ 1803 h 1803"/>
                <a:gd name="T4" fmla="*/ 0 w 2881"/>
                <a:gd name="T5" fmla="*/ 0 h 1803"/>
                <a:gd name="T6" fmla="*/ 2159 w 2881"/>
                <a:gd name="T7" fmla="*/ 0 h 1803"/>
                <a:gd name="T8" fmla="*/ 2881 w 2881"/>
                <a:gd name="T9" fmla="*/ 1803 h 18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81" h="1803">
                  <a:moveTo>
                    <a:pt x="2881" y="1803"/>
                  </a:moveTo>
                  <a:lnTo>
                    <a:pt x="0" y="1803"/>
                  </a:lnTo>
                  <a:lnTo>
                    <a:pt x="0" y="0"/>
                  </a:lnTo>
                  <a:lnTo>
                    <a:pt x="2159" y="0"/>
                  </a:lnTo>
                  <a:lnTo>
                    <a:pt x="2881" y="180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pic>
        <p:nvPicPr>
          <p:cNvPr id="30" name="图片 29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1" cy="3312368"/>
          </a:xfrm>
          <a:prstGeom prst="rect">
            <a:avLst/>
          </a:prstGeom>
        </p:spPr>
      </p:pic>
      <p:sp>
        <p:nvSpPr>
          <p:cNvPr id="71" name="AutoShape 3"/>
          <p:cNvSpPr>
            <a:spLocks noChangeAspect="1" noChangeArrowheads="1" noTextEdit="1"/>
          </p:cNvSpPr>
          <p:nvPr/>
        </p:nvSpPr>
        <p:spPr bwMode="auto">
          <a:xfrm>
            <a:off x="2270" y="6383598"/>
            <a:ext cx="1552588" cy="4744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11213" y="4177432"/>
            <a:ext cx="10972800" cy="979760"/>
          </a:xfrm>
        </p:spPr>
        <p:txBody>
          <a:bodyPr>
            <a:noAutofit/>
          </a:bodyPr>
          <a:lstStyle>
            <a:lvl1pPr algn="r">
              <a:defRPr sz="7200" b="1" baseline="0">
                <a:solidFill>
                  <a:schemeClr val="tx2"/>
                </a:solidFill>
              </a:defRPr>
            </a:lvl1pPr>
          </a:lstStyle>
          <a:p>
            <a:r>
              <a:rPr lang="en-US" altLang="zh-CN" dirty="0"/>
              <a:t>CLICK TO ADD TITLE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811213" y="5120679"/>
            <a:ext cx="10972800" cy="612577"/>
          </a:xfrm>
        </p:spPr>
        <p:txBody>
          <a:bodyPr>
            <a:normAutofit/>
          </a:bodyPr>
          <a:lstStyle>
            <a:lvl1pPr marL="0" indent="0" algn="r">
              <a:buNone/>
              <a:defRPr sz="36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altLang="zh-CN" dirty="0"/>
              <a:t>Click to add subtitle</a:t>
            </a:r>
            <a:endParaRPr lang="zh-CN" altLang="en-US" dirty="0"/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7DCF9462-6500-418B-B63F-F7D841D6A43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" r="9"/>
          <a:stretch>
            <a:fillRect/>
          </a:stretch>
        </p:blipFill>
        <p:spPr>
          <a:xfrm>
            <a:off x="-18415" y="0"/>
            <a:ext cx="12211050" cy="3358662"/>
          </a:xfrm>
          <a:prstGeom prst="rect">
            <a:avLst/>
          </a:prstGeom>
        </p:spPr>
      </p:pic>
      <p:grpSp>
        <p:nvGrpSpPr>
          <p:cNvPr id="43" name="图形 2"/>
          <p:cNvGrpSpPr/>
          <p:nvPr userDrawn="1"/>
        </p:nvGrpSpPr>
        <p:grpSpPr>
          <a:xfrm>
            <a:off x="-3672" y="548677"/>
            <a:ext cx="2941714" cy="980729"/>
            <a:chOff x="11294624" y="548862"/>
            <a:chExt cx="2355056" cy="785145"/>
          </a:xfrm>
          <a:solidFill>
            <a:schemeClr val="tx2"/>
          </a:solidFill>
        </p:grpSpPr>
        <p:sp>
          <p:nvSpPr>
            <p:cNvPr id="44" name="任意多边形: 形状 43"/>
            <p:cNvSpPr/>
            <p:nvPr/>
          </p:nvSpPr>
          <p:spPr>
            <a:xfrm>
              <a:off x="11294624" y="548862"/>
              <a:ext cx="2355056" cy="785145"/>
            </a:xfrm>
            <a:custGeom>
              <a:avLst/>
              <a:gdLst>
                <a:gd name="connsiteX0" fmla="*/ 0 w 2355056"/>
                <a:gd name="connsiteY0" fmla="*/ 0 h 785145"/>
                <a:gd name="connsiteX1" fmla="*/ 2355056 w 2355056"/>
                <a:gd name="connsiteY1" fmla="*/ 0 h 785145"/>
                <a:gd name="connsiteX2" fmla="*/ 2355056 w 2355056"/>
                <a:gd name="connsiteY2" fmla="*/ 785146 h 785145"/>
                <a:gd name="connsiteX3" fmla="*/ 0 w 2355056"/>
                <a:gd name="connsiteY3" fmla="*/ 785146 h 785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5056" h="785145">
                  <a:moveTo>
                    <a:pt x="0" y="0"/>
                  </a:moveTo>
                  <a:lnTo>
                    <a:pt x="2355056" y="0"/>
                  </a:lnTo>
                  <a:lnTo>
                    <a:pt x="2355056" y="785146"/>
                  </a:lnTo>
                  <a:lnTo>
                    <a:pt x="0" y="785146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5" name="图形 2"/>
            <p:cNvGrpSpPr/>
            <p:nvPr/>
          </p:nvGrpSpPr>
          <p:grpSpPr>
            <a:xfrm>
              <a:off x="11575040" y="828230"/>
              <a:ext cx="1795271" cy="224408"/>
              <a:chOff x="11575040" y="828230"/>
              <a:chExt cx="1795271" cy="224408"/>
            </a:xfrm>
            <a:grpFill/>
          </p:grpSpPr>
          <p:sp>
            <p:nvSpPr>
              <p:cNvPr id="46" name="任意多边形: 形状 45"/>
              <p:cNvSpPr/>
              <p:nvPr/>
            </p:nvSpPr>
            <p:spPr>
              <a:xfrm>
                <a:off x="12908825" y="828230"/>
                <a:ext cx="220599" cy="224408"/>
              </a:xfrm>
              <a:custGeom>
                <a:avLst/>
                <a:gdLst>
                  <a:gd name="connsiteX0" fmla="*/ 217837 w 220599"/>
                  <a:gd name="connsiteY0" fmla="*/ 47149 h 224408"/>
                  <a:gd name="connsiteX1" fmla="*/ 200882 w 220599"/>
                  <a:gd name="connsiteY1" fmla="*/ 22574 h 224408"/>
                  <a:gd name="connsiteX2" fmla="*/ 163163 w 220599"/>
                  <a:gd name="connsiteY2" fmla="*/ 5715 h 224408"/>
                  <a:gd name="connsiteX3" fmla="*/ 110395 w 220599"/>
                  <a:gd name="connsiteY3" fmla="*/ 0 h 224408"/>
                  <a:gd name="connsiteX4" fmla="*/ 55912 w 220599"/>
                  <a:gd name="connsiteY4" fmla="*/ 6001 h 224408"/>
                  <a:gd name="connsiteX5" fmla="*/ 18955 w 220599"/>
                  <a:gd name="connsiteY5" fmla="*/ 23146 h 224408"/>
                  <a:gd name="connsiteX6" fmla="*/ 2572 w 220599"/>
                  <a:gd name="connsiteY6" fmla="*/ 47815 h 224408"/>
                  <a:gd name="connsiteX7" fmla="*/ 0 w 220599"/>
                  <a:gd name="connsiteY7" fmla="*/ 93726 h 224408"/>
                  <a:gd name="connsiteX8" fmla="*/ 0 w 220599"/>
                  <a:gd name="connsiteY8" fmla="*/ 130492 h 224408"/>
                  <a:gd name="connsiteX9" fmla="*/ 2762 w 220599"/>
                  <a:gd name="connsiteY9" fmla="*/ 177070 h 224408"/>
                  <a:gd name="connsiteX10" fmla="*/ 19717 w 220599"/>
                  <a:gd name="connsiteY10" fmla="*/ 201739 h 224408"/>
                  <a:gd name="connsiteX11" fmla="*/ 57436 w 220599"/>
                  <a:gd name="connsiteY11" fmla="*/ 218694 h 224408"/>
                  <a:gd name="connsiteX12" fmla="*/ 110490 w 220599"/>
                  <a:gd name="connsiteY12" fmla="*/ 224409 h 224408"/>
                  <a:gd name="connsiteX13" fmla="*/ 164878 w 220599"/>
                  <a:gd name="connsiteY13" fmla="*/ 218408 h 224408"/>
                  <a:gd name="connsiteX14" fmla="*/ 201739 w 220599"/>
                  <a:gd name="connsiteY14" fmla="*/ 201263 h 224408"/>
                  <a:gd name="connsiteX15" fmla="*/ 218027 w 220599"/>
                  <a:gd name="connsiteY15" fmla="*/ 176498 h 224408"/>
                  <a:gd name="connsiteX16" fmla="*/ 220599 w 220599"/>
                  <a:gd name="connsiteY16" fmla="*/ 130492 h 224408"/>
                  <a:gd name="connsiteX17" fmla="*/ 220599 w 220599"/>
                  <a:gd name="connsiteY17" fmla="*/ 93726 h 224408"/>
                  <a:gd name="connsiteX18" fmla="*/ 217837 w 220599"/>
                  <a:gd name="connsiteY18" fmla="*/ 47149 h 224408"/>
                  <a:gd name="connsiteX19" fmla="*/ 155638 w 220599"/>
                  <a:gd name="connsiteY19" fmla="*/ 121920 h 224408"/>
                  <a:gd name="connsiteX20" fmla="*/ 154591 w 220599"/>
                  <a:gd name="connsiteY20" fmla="*/ 146399 h 224408"/>
                  <a:gd name="connsiteX21" fmla="*/ 147923 w 220599"/>
                  <a:gd name="connsiteY21" fmla="*/ 159544 h 224408"/>
                  <a:gd name="connsiteX22" fmla="*/ 132874 w 220599"/>
                  <a:gd name="connsiteY22" fmla="*/ 168688 h 224408"/>
                  <a:gd name="connsiteX23" fmla="*/ 110680 w 220599"/>
                  <a:gd name="connsiteY23" fmla="*/ 171926 h 224408"/>
                  <a:gd name="connsiteX24" fmla="*/ 89249 w 220599"/>
                  <a:gd name="connsiteY24" fmla="*/ 168878 h 224408"/>
                  <a:gd name="connsiteX25" fmla="*/ 73819 w 220599"/>
                  <a:gd name="connsiteY25" fmla="*/ 159830 h 224408"/>
                  <a:gd name="connsiteX26" fmla="*/ 67056 w 220599"/>
                  <a:gd name="connsiteY26" fmla="*/ 146780 h 224408"/>
                  <a:gd name="connsiteX27" fmla="*/ 66008 w 220599"/>
                  <a:gd name="connsiteY27" fmla="*/ 121825 h 224408"/>
                  <a:gd name="connsiteX28" fmla="*/ 66008 w 220599"/>
                  <a:gd name="connsiteY28" fmla="*/ 102203 h 224408"/>
                  <a:gd name="connsiteX29" fmla="*/ 66961 w 220599"/>
                  <a:gd name="connsiteY29" fmla="*/ 77724 h 224408"/>
                  <a:gd name="connsiteX30" fmla="*/ 73628 w 220599"/>
                  <a:gd name="connsiteY30" fmla="*/ 64675 h 224408"/>
                  <a:gd name="connsiteX31" fmla="*/ 88678 w 220599"/>
                  <a:gd name="connsiteY31" fmla="*/ 55436 h 224408"/>
                  <a:gd name="connsiteX32" fmla="*/ 110680 w 220599"/>
                  <a:gd name="connsiteY32" fmla="*/ 52292 h 224408"/>
                  <a:gd name="connsiteX33" fmla="*/ 132302 w 220599"/>
                  <a:gd name="connsiteY33" fmla="*/ 55340 h 224408"/>
                  <a:gd name="connsiteX34" fmla="*/ 147733 w 220599"/>
                  <a:gd name="connsiteY34" fmla="*/ 64294 h 224408"/>
                  <a:gd name="connsiteX35" fmla="*/ 154591 w 220599"/>
                  <a:gd name="connsiteY35" fmla="*/ 77438 h 224408"/>
                  <a:gd name="connsiteX36" fmla="*/ 155638 w 220599"/>
                  <a:gd name="connsiteY36" fmla="*/ 102203 h 224408"/>
                  <a:gd name="connsiteX37" fmla="*/ 155638 w 220599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599" h="224408">
                    <a:moveTo>
                      <a:pt x="217837" y="47149"/>
                    </a:moveTo>
                    <a:cubicBezTo>
                      <a:pt x="216122" y="38195"/>
                      <a:pt x="210503" y="30099"/>
                      <a:pt x="200882" y="22574"/>
                    </a:cubicBezTo>
                    <a:cubicBezTo>
                      <a:pt x="191548" y="15049"/>
                      <a:pt x="178689" y="9334"/>
                      <a:pt x="163163" y="5715"/>
                    </a:cubicBezTo>
                    <a:cubicBezTo>
                      <a:pt x="147638" y="1905"/>
                      <a:pt x="129921" y="0"/>
                      <a:pt x="110395" y="0"/>
                    </a:cubicBezTo>
                    <a:cubicBezTo>
                      <a:pt x="89725" y="0"/>
                      <a:pt x="71533" y="1905"/>
                      <a:pt x="55912" y="6001"/>
                    </a:cubicBezTo>
                    <a:cubicBezTo>
                      <a:pt x="40291" y="9906"/>
                      <a:pt x="28004" y="15716"/>
                      <a:pt x="18955" y="23146"/>
                    </a:cubicBezTo>
                    <a:cubicBezTo>
                      <a:pt x="9716" y="30575"/>
                      <a:pt x="4286" y="38862"/>
                      <a:pt x="2572" y="47815"/>
                    </a:cubicBezTo>
                    <a:cubicBezTo>
                      <a:pt x="953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953" y="168307"/>
                      <a:pt x="2762" y="177070"/>
                    </a:cubicBezTo>
                    <a:cubicBezTo>
                      <a:pt x="4477" y="185928"/>
                      <a:pt x="10287" y="194215"/>
                      <a:pt x="19717" y="201739"/>
                    </a:cubicBezTo>
                    <a:cubicBezTo>
                      <a:pt x="29242" y="209264"/>
                      <a:pt x="41815" y="214884"/>
                      <a:pt x="57436" y="218694"/>
                    </a:cubicBezTo>
                    <a:cubicBezTo>
                      <a:pt x="73152" y="222313"/>
                      <a:pt x="90678" y="224409"/>
                      <a:pt x="110490" y="224409"/>
                    </a:cubicBezTo>
                    <a:cubicBezTo>
                      <a:pt x="131064" y="224409"/>
                      <a:pt x="149257" y="222313"/>
                      <a:pt x="164878" y="218408"/>
                    </a:cubicBezTo>
                    <a:cubicBezTo>
                      <a:pt x="180308" y="214408"/>
                      <a:pt x="192691" y="208788"/>
                      <a:pt x="201739" y="201263"/>
                    </a:cubicBezTo>
                    <a:cubicBezTo>
                      <a:pt x="210788" y="193834"/>
                      <a:pt x="216408" y="185547"/>
                      <a:pt x="218027" y="176498"/>
                    </a:cubicBezTo>
                    <a:cubicBezTo>
                      <a:pt x="219837" y="167640"/>
                      <a:pt x="220599" y="152305"/>
                      <a:pt x="220599" y="130492"/>
                    </a:cubicBezTo>
                    <a:lnTo>
                      <a:pt x="220599" y="93726"/>
                    </a:lnTo>
                    <a:cubicBezTo>
                      <a:pt x="220599" y="71533"/>
                      <a:pt x="219837" y="56007"/>
                      <a:pt x="217837" y="47149"/>
                    </a:cubicBezTo>
                    <a:close/>
                    <a:moveTo>
                      <a:pt x="155638" y="121920"/>
                    </a:moveTo>
                    <a:cubicBezTo>
                      <a:pt x="155638" y="133445"/>
                      <a:pt x="155258" y="141637"/>
                      <a:pt x="154591" y="146399"/>
                    </a:cubicBezTo>
                    <a:cubicBezTo>
                      <a:pt x="153829" y="151257"/>
                      <a:pt x="151733" y="155543"/>
                      <a:pt x="147923" y="159544"/>
                    </a:cubicBezTo>
                    <a:cubicBezTo>
                      <a:pt x="144209" y="163544"/>
                      <a:pt x="139255" y="166592"/>
                      <a:pt x="132874" y="168688"/>
                    </a:cubicBezTo>
                    <a:cubicBezTo>
                      <a:pt x="126587" y="170879"/>
                      <a:pt x="119063" y="171926"/>
                      <a:pt x="110680" y="171926"/>
                    </a:cubicBezTo>
                    <a:cubicBezTo>
                      <a:pt x="102775" y="171926"/>
                      <a:pt x="95631" y="170879"/>
                      <a:pt x="89249" y="168878"/>
                    </a:cubicBezTo>
                    <a:cubicBezTo>
                      <a:pt x="82963" y="166878"/>
                      <a:pt x="77819" y="163830"/>
                      <a:pt x="73819" y="159830"/>
                    </a:cubicBezTo>
                    <a:cubicBezTo>
                      <a:pt x="70104" y="155829"/>
                      <a:pt x="67818" y="151448"/>
                      <a:pt x="67056" y="146780"/>
                    </a:cubicBezTo>
                    <a:cubicBezTo>
                      <a:pt x="6619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294" y="82487"/>
                      <a:pt x="66961" y="77724"/>
                    </a:cubicBezTo>
                    <a:cubicBezTo>
                      <a:pt x="67532" y="72962"/>
                      <a:pt x="69818" y="68485"/>
                      <a:pt x="73628" y="64675"/>
                    </a:cubicBezTo>
                    <a:cubicBezTo>
                      <a:pt x="77343" y="60579"/>
                      <a:pt x="82391" y="57626"/>
                      <a:pt x="88678" y="55436"/>
                    </a:cubicBezTo>
                    <a:cubicBezTo>
                      <a:pt x="95059" y="53340"/>
                      <a:pt x="102299" y="52292"/>
                      <a:pt x="110680" y="52292"/>
                    </a:cubicBezTo>
                    <a:cubicBezTo>
                      <a:pt x="118586" y="52292"/>
                      <a:pt x="126111" y="53245"/>
                      <a:pt x="132302" y="55340"/>
                    </a:cubicBezTo>
                    <a:cubicBezTo>
                      <a:pt x="138589" y="57340"/>
                      <a:pt x="143828" y="60293"/>
                      <a:pt x="147733" y="64294"/>
                    </a:cubicBezTo>
                    <a:cubicBezTo>
                      <a:pt x="151447" y="68294"/>
                      <a:pt x="153829" y="72676"/>
                      <a:pt x="154591" y="77438"/>
                    </a:cubicBezTo>
                    <a:cubicBezTo>
                      <a:pt x="155258" y="82201"/>
                      <a:pt x="155638" y="90392"/>
                      <a:pt x="155638" y="102203"/>
                    </a:cubicBezTo>
                    <a:lnTo>
                      <a:pt x="155638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12065672" y="828230"/>
                <a:ext cx="220694" cy="224408"/>
              </a:xfrm>
              <a:custGeom>
                <a:avLst/>
                <a:gdLst>
                  <a:gd name="connsiteX0" fmla="*/ 217646 w 220694"/>
                  <a:gd name="connsiteY0" fmla="*/ 47149 h 224408"/>
                  <a:gd name="connsiteX1" fmla="*/ 200787 w 220694"/>
                  <a:gd name="connsiteY1" fmla="*/ 22574 h 224408"/>
                  <a:gd name="connsiteX2" fmla="*/ 162973 w 220694"/>
                  <a:gd name="connsiteY2" fmla="*/ 5715 h 224408"/>
                  <a:gd name="connsiteX3" fmla="*/ 110300 w 220694"/>
                  <a:gd name="connsiteY3" fmla="*/ 0 h 224408"/>
                  <a:gd name="connsiteX4" fmla="*/ 55817 w 220694"/>
                  <a:gd name="connsiteY4" fmla="*/ 6001 h 224408"/>
                  <a:gd name="connsiteX5" fmla="*/ 18669 w 220694"/>
                  <a:gd name="connsiteY5" fmla="*/ 23146 h 224408"/>
                  <a:gd name="connsiteX6" fmla="*/ 2572 w 220694"/>
                  <a:gd name="connsiteY6" fmla="*/ 47815 h 224408"/>
                  <a:gd name="connsiteX7" fmla="*/ 0 w 220694"/>
                  <a:gd name="connsiteY7" fmla="*/ 93726 h 224408"/>
                  <a:gd name="connsiteX8" fmla="*/ 0 w 220694"/>
                  <a:gd name="connsiteY8" fmla="*/ 130492 h 224408"/>
                  <a:gd name="connsiteX9" fmla="*/ 2762 w 220694"/>
                  <a:gd name="connsiteY9" fmla="*/ 177070 h 224408"/>
                  <a:gd name="connsiteX10" fmla="*/ 19622 w 220694"/>
                  <a:gd name="connsiteY10" fmla="*/ 201739 h 224408"/>
                  <a:gd name="connsiteX11" fmla="*/ 57436 w 220694"/>
                  <a:gd name="connsiteY11" fmla="*/ 218694 h 224408"/>
                  <a:gd name="connsiteX12" fmla="*/ 110395 w 220694"/>
                  <a:gd name="connsiteY12" fmla="*/ 224409 h 224408"/>
                  <a:gd name="connsiteX13" fmla="*/ 164687 w 220694"/>
                  <a:gd name="connsiteY13" fmla="*/ 218408 h 224408"/>
                  <a:gd name="connsiteX14" fmla="*/ 201740 w 220694"/>
                  <a:gd name="connsiteY14" fmla="*/ 201263 h 224408"/>
                  <a:gd name="connsiteX15" fmla="*/ 218123 w 220694"/>
                  <a:gd name="connsiteY15" fmla="*/ 176498 h 224408"/>
                  <a:gd name="connsiteX16" fmla="*/ 220694 w 220694"/>
                  <a:gd name="connsiteY16" fmla="*/ 130492 h 224408"/>
                  <a:gd name="connsiteX17" fmla="*/ 220694 w 220694"/>
                  <a:gd name="connsiteY17" fmla="*/ 93726 h 224408"/>
                  <a:gd name="connsiteX18" fmla="*/ 217646 w 220694"/>
                  <a:gd name="connsiteY18" fmla="*/ 47149 h 224408"/>
                  <a:gd name="connsiteX19" fmla="*/ 155448 w 220694"/>
                  <a:gd name="connsiteY19" fmla="*/ 121920 h 224408"/>
                  <a:gd name="connsiteX20" fmla="*/ 154305 w 220694"/>
                  <a:gd name="connsiteY20" fmla="*/ 146399 h 224408"/>
                  <a:gd name="connsiteX21" fmla="*/ 147638 w 220694"/>
                  <a:gd name="connsiteY21" fmla="*/ 159544 h 224408"/>
                  <a:gd name="connsiteX22" fmla="*/ 132779 w 220694"/>
                  <a:gd name="connsiteY22" fmla="*/ 168688 h 224408"/>
                  <a:gd name="connsiteX23" fmla="*/ 110681 w 220694"/>
                  <a:gd name="connsiteY23" fmla="*/ 171926 h 224408"/>
                  <a:gd name="connsiteX24" fmla="*/ 89059 w 220694"/>
                  <a:gd name="connsiteY24" fmla="*/ 168878 h 224408"/>
                  <a:gd name="connsiteX25" fmla="*/ 73914 w 220694"/>
                  <a:gd name="connsiteY25" fmla="*/ 159830 h 224408"/>
                  <a:gd name="connsiteX26" fmla="*/ 66770 w 220694"/>
                  <a:gd name="connsiteY26" fmla="*/ 146780 h 224408"/>
                  <a:gd name="connsiteX27" fmla="*/ 65818 w 220694"/>
                  <a:gd name="connsiteY27" fmla="*/ 121825 h 224408"/>
                  <a:gd name="connsiteX28" fmla="*/ 65818 w 220694"/>
                  <a:gd name="connsiteY28" fmla="*/ 102203 h 224408"/>
                  <a:gd name="connsiteX29" fmla="*/ 66675 w 220694"/>
                  <a:gd name="connsiteY29" fmla="*/ 77724 h 224408"/>
                  <a:gd name="connsiteX30" fmla="*/ 73438 w 220694"/>
                  <a:gd name="connsiteY30" fmla="*/ 64675 h 224408"/>
                  <a:gd name="connsiteX31" fmla="*/ 88583 w 220694"/>
                  <a:gd name="connsiteY31" fmla="*/ 55436 h 224408"/>
                  <a:gd name="connsiteX32" fmla="*/ 110585 w 220694"/>
                  <a:gd name="connsiteY32" fmla="*/ 52292 h 224408"/>
                  <a:gd name="connsiteX33" fmla="*/ 132017 w 220694"/>
                  <a:gd name="connsiteY33" fmla="*/ 55340 h 224408"/>
                  <a:gd name="connsiteX34" fmla="*/ 147257 w 220694"/>
                  <a:gd name="connsiteY34" fmla="*/ 64294 h 224408"/>
                  <a:gd name="connsiteX35" fmla="*/ 154210 w 220694"/>
                  <a:gd name="connsiteY35" fmla="*/ 77438 h 224408"/>
                  <a:gd name="connsiteX36" fmla="*/ 155353 w 220694"/>
                  <a:gd name="connsiteY36" fmla="*/ 102203 h 224408"/>
                  <a:gd name="connsiteX37" fmla="*/ 155353 w 22069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694" h="224408">
                    <a:moveTo>
                      <a:pt x="217646" y="47149"/>
                    </a:moveTo>
                    <a:cubicBezTo>
                      <a:pt x="216027" y="38195"/>
                      <a:pt x="210312" y="30099"/>
                      <a:pt x="200787" y="22574"/>
                    </a:cubicBezTo>
                    <a:cubicBezTo>
                      <a:pt x="191262" y="15049"/>
                      <a:pt x="178784" y="9334"/>
                      <a:pt x="162973" y="5715"/>
                    </a:cubicBezTo>
                    <a:cubicBezTo>
                      <a:pt x="147352" y="1905"/>
                      <a:pt x="129826" y="0"/>
                      <a:pt x="110300" y="0"/>
                    </a:cubicBezTo>
                    <a:cubicBezTo>
                      <a:pt x="89440" y="0"/>
                      <a:pt x="71342" y="1905"/>
                      <a:pt x="55817" y="6001"/>
                    </a:cubicBezTo>
                    <a:cubicBezTo>
                      <a:pt x="40291" y="9906"/>
                      <a:pt x="28004" y="15716"/>
                      <a:pt x="18669" y="23146"/>
                    </a:cubicBezTo>
                    <a:cubicBezTo>
                      <a:pt x="9620" y="30575"/>
                      <a:pt x="4382" y="38862"/>
                      <a:pt x="2572" y="47815"/>
                    </a:cubicBezTo>
                    <a:cubicBezTo>
                      <a:pt x="857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857" y="168307"/>
                      <a:pt x="2762" y="177070"/>
                    </a:cubicBezTo>
                    <a:cubicBezTo>
                      <a:pt x="4477" y="185928"/>
                      <a:pt x="10192" y="194215"/>
                      <a:pt x="19622" y="201739"/>
                    </a:cubicBezTo>
                    <a:cubicBezTo>
                      <a:pt x="29147" y="209264"/>
                      <a:pt x="41720" y="214884"/>
                      <a:pt x="57436" y="218694"/>
                    </a:cubicBezTo>
                    <a:cubicBezTo>
                      <a:pt x="73152" y="222313"/>
                      <a:pt x="90678" y="224409"/>
                      <a:pt x="110395" y="224409"/>
                    </a:cubicBezTo>
                    <a:cubicBezTo>
                      <a:pt x="131064" y="224409"/>
                      <a:pt x="149162" y="222313"/>
                      <a:pt x="164687" y="218408"/>
                    </a:cubicBezTo>
                    <a:cubicBezTo>
                      <a:pt x="180308" y="214408"/>
                      <a:pt x="192596" y="208788"/>
                      <a:pt x="201740" y="201263"/>
                    </a:cubicBezTo>
                    <a:cubicBezTo>
                      <a:pt x="210979" y="193834"/>
                      <a:pt x="216408" y="185547"/>
                      <a:pt x="218123" y="176498"/>
                    </a:cubicBezTo>
                    <a:cubicBezTo>
                      <a:pt x="219932" y="167640"/>
                      <a:pt x="220694" y="152305"/>
                      <a:pt x="220694" y="130492"/>
                    </a:cubicBezTo>
                    <a:lnTo>
                      <a:pt x="220694" y="93726"/>
                    </a:lnTo>
                    <a:cubicBezTo>
                      <a:pt x="220504" y="71533"/>
                      <a:pt x="219551" y="56007"/>
                      <a:pt x="217646" y="47149"/>
                    </a:cubicBezTo>
                    <a:close/>
                    <a:moveTo>
                      <a:pt x="155448" y="121920"/>
                    </a:moveTo>
                    <a:cubicBezTo>
                      <a:pt x="155448" y="133445"/>
                      <a:pt x="155162" y="141637"/>
                      <a:pt x="154305" y="146399"/>
                    </a:cubicBezTo>
                    <a:cubicBezTo>
                      <a:pt x="153638" y="151257"/>
                      <a:pt x="151543" y="155543"/>
                      <a:pt x="147638" y="159544"/>
                    </a:cubicBezTo>
                    <a:cubicBezTo>
                      <a:pt x="144113" y="163544"/>
                      <a:pt x="138970" y="166592"/>
                      <a:pt x="132779" y="168688"/>
                    </a:cubicBezTo>
                    <a:cubicBezTo>
                      <a:pt x="126492" y="170879"/>
                      <a:pt x="118967" y="171926"/>
                      <a:pt x="110681" y="171926"/>
                    </a:cubicBezTo>
                    <a:cubicBezTo>
                      <a:pt x="102775" y="171926"/>
                      <a:pt x="95441" y="170879"/>
                      <a:pt x="89059" y="168878"/>
                    </a:cubicBezTo>
                    <a:cubicBezTo>
                      <a:pt x="82772" y="166878"/>
                      <a:pt x="77724" y="163830"/>
                      <a:pt x="73914" y="159830"/>
                    </a:cubicBezTo>
                    <a:cubicBezTo>
                      <a:pt x="69818" y="155829"/>
                      <a:pt x="67628" y="151448"/>
                      <a:pt x="66770" y="146780"/>
                    </a:cubicBezTo>
                    <a:cubicBezTo>
                      <a:pt x="66104" y="141923"/>
                      <a:pt x="65818" y="133636"/>
                      <a:pt x="65818" y="121825"/>
                    </a:cubicBezTo>
                    <a:lnTo>
                      <a:pt x="65818" y="102203"/>
                    </a:lnTo>
                    <a:cubicBezTo>
                      <a:pt x="65818" y="90678"/>
                      <a:pt x="66104" y="82487"/>
                      <a:pt x="66675" y="77724"/>
                    </a:cubicBezTo>
                    <a:cubicBezTo>
                      <a:pt x="67532" y="72962"/>
                      <a:pt x="69723" y="68485"/>
                      <a:pt x="73438" y="64675"/>
                    </a:cubicBezTo>
                    <a:cubicBezTo>
                      <a:pt x="77248" y="60579"/>
                      <a:pt x="82106" y="57626"/>
                      <a:pt x="88583" y="55436"/>
                    </a:cubicBezTo>
                    <a:cubicBezTo>
                      <a:pt x="94774" y="53340"/>
                      <a:pt x="102108" y="52292"/>
                      <a:pt x="110585" y="52292"/>
                    </a:cubicBezTo>
                    <a:cubicBezTo>
                      <a:pt x="118491" y="52292"/>
                      <a:pt x="125635" y="53245"/>
                      <a:pt x="132017" y="55340"/>
                    </a:cubicBezTo>
                    <a:cubicBezTo>
                      <a:pt x="138398" y="57340"/>
                      <a:pt x="143542" y="60293"/>
                      <a:pt x="147257" y="64294"/>
                    </a:cubicBezTo>
                    <a:cubicBezTo>
                      <a:pt x="151162" y="68294"/>
                      <a:pt x="153543" y="72676"/>
                      <a:pt x="154210" y="77438"/>
                    </a:cubicBezTo>
                    <a:cubicBezTo>
                      <a:pt x="155067" y="82201"/>
                      <a:pt x="155353" y="90392"/>
                      <a:pt x="155353" y="102203"/>
                    </a:cubicBezTo>
                    <a:lnTo>
                      <a:pt x="15535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11812021" y="828230"/>
                <a:ext cx="220884" cy="224408"/>
              </a:xfrm>
              <a:custGeom>
                <a:avLst/>
                <a:gdLst>
                  <a:gd name="connsiteX0" fmla="*/ 217742 w 220884"/>
                  <a:gd name="connsiteY0" fmla="*/ 47149 h 224408"/>
                  <a:gd name="connsiteX1" fmla="*/ 201168 w 220884"/>
                  <a:gd name="connsiteY1" fmla="*/ 22574 h 224408"/>
                  <a:gd name="connsiteX2" fmla="*/ 163259 w 220884"/>
                  <a:gd name="connsiteY2" fmla="*/ 5715 h 224408"/>
                  <a:gd name="connsiteX3" fmla="*/ 110300 w 220884"/>
                  <a:gd name="connsiteY3" fmla="*/ 0 h 224408"/>
                  <a:gd name="connsiteX4" fmla="*/ 56007 w 220884"/>
                  <a:gd name="connsiteY4" fmla="*/ 6001 h 224408"/>
                  <a:gd name="connsiteX5" fmla="*/ 19050 w 220884"/>
                  <a:gd name="connsiteY5" fmla="*/ 23146 h 224408"/>
                  <a:gd name="connsiteX6" fmla="*/ 2667 w 220884"/>
                  <a:gd name="connsiteY6" fmla="*/ 47815 h 224408"/>
                  <a:gd name="connsiteX7" fmla="*/ 0 w 220884"/>
                  <a:gd name="connsiteY7" fmla="*/ 93726 h 224408"/>
                  <a:gd name="connsiteX8" fmla="*/ 0 w 220884"/>
                  <a:gd name="connsiteY8" fmla="*/ 130492 h 224408"/>
                  <a:gd name="connsiteX9" fmla="*/ 2762 w 220884"/>
                  <a:gd name="connsiteY9" fmla="*/ 177070 h 224408"/>
                  <a:gd name="connsiteX10" fmla="*/ 19622 w 220884"/>
                  <a:gd name="connsiteY10" fmla="*/ 201739 h 224408"/>
                  <a:gd name="connsiteX11" fmla="*/ 57341 w 220884"/>
                  <a:gd name="connsiteY11" fmla="*/ 218694 h 224408"/>
                  <a:gd name="connsiteX12" fmla="*/ 110300 w 220884"/>
                  <a:gd name="connsiteY12" fmla="*/ 224409 h 224408"/>
                  <a:gd name="connsiteX13" fmla="*/ 164783 w 220884"/>
                  <a:gd name="connsiteY13" fmla="*/ 218408 h 224408"/>
                  <a:gd name="connsiteX14" fmla="*/ 201835 w 220884"/>
                  <a:gd name="connsiteY14" fmla="*/ 201263 h 224408"/>
                  <a:gd name="connsiteX15" fmla="*/ 218027 w 220884"/>
                  <a:gd name="connsiteY15" fmla="*/ 176498 h 224408"/>
                  <a:gd name="connsiteX16" fmla="*/ 220885 w 220884"/>
                  <a:gd name="connsiteY16" fmla="*/ 130492 h 224408"/>
                  <a:gd name="connsiteX17" fmla="*/ 220885 w 220884"/>
                  <a:gd name="connsiteY17" fmla="*/ 93726 h 224408"/>
                  <a:gd name="connsiteX18" fmla="*/ 217742 w 220884"/>
                  <a:gd name="connsiteY18" fmla="*/ 47149 h 224408"/>
                  <a:gd name="connsiteX19" fmla="*/ 155543 w 220884"/>
                  <a:gd name="connsiteY19" fmla="*/ 121920 h 224408"/>
                  <a:gd name="connsiteX20" fmla="*/ 154686 w 220884"/>
                  <a:gd name="connsiteY20" fmla="*/ 146399 h 224408"/>
                  <a:gd name="connsiteX21" fmla="*/ 147923 w 220884"/>
                  <a:gd name="connsiteY21" fmla="*/ 159544 h 224408"/>
                  <a:gd name="connsiteX22" fmla="*/ 132874 w 220884"/>
                  <a:gd name="connsiteY22" fmla="*/ 168688 h 224408"/>
                  <a:gd name="connsiteX23" fmla="*/ 110871 w 220884"/>
                  <a:gd name="connsiteY23" fmla="*/ 171926 h 224408"/>
                  <a:gd name="connsiteX24" fmla="*/ 89440 w 220884"/>
                  <a:gd name="connsiteY24" fmla="*/ 168878 h 224408"/>
                  <a:gd name="connsiteX25" fmla="*/ 74104 w 220884"/>
                  <a:gd name="connsiteY25" fmla="*/ 159830 h 224408"/>
                  <a:gd name="connsiteX26" fmla="*/ 67151 w 220884"/>
                  <a:gd name="connsiteY26" fmla="*/ 146780 h 224408"/>
                  <a:gd name="connsiteX27" fmla="*/ 66008 w 220884"/>
                  <a:gd name="connsiteY27" fmla="*/ 121825 h 224408"/>
                  <a:gd name="connsiteX28" fmla="*/ 66008 w 220884"/>
                  <a:gd name="connsiteY28" fmla="*/ 102203 h 224408"/>
                  <a:gd name="connsiteX29" fmla="*/ 66961 w 220884"/>
                  <a:gd name="connsiteY29" fmla="*/ 77724 h 224408"/>
                  <a:gd name="connsiteX30" fmla="*/ 73628 w 220884"/>
                  <a:gd name="connsiteY30" fmla="*/ 64675 h 224408"/>
                  <a:gd name="connsiteX31" fmla="*/ 88678 w 220884"/>
                  <a:gd name="connsiteY31" fmla="*/ 55436 h 224408"/>
                  <a:gd name="connsiteX32" fmla="*/ 110871 w 220884"/>
                  <a:gd name="connsiteY32" fmla="*/ 52292 h 224408"/>
                  <a:gd name="connsiteX33" fmla="*/ 132207 w 220884"/>
                  <a:gd name="connsiteY33" fmla="*/ 55340 h 224408"/>
                  <a:gd name="connsiteX34" fmla="*/ 147638 w 220884"/>
                  <a:gd name="connsiteY34" fmla="*/ 64294 h 224408"/>
                  <a:gd name="connsiteX35" fmla="*/ 154686 w 220884"/>
                  <a:gd name="connsiteY35" fmla="*/ 77438 h 224408"/>
                  <a:gd name="connsiteX36" fmla="*/ 155543 w 220884"/>
                  <a:gd name="connsiteY36" fmla="*/ 102203 h 224408"/>
                  <a:gd name="connsiteX37" fmla="*/ 155543 w 22088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884" h="224408">
                    <a:moveTo>
                      <a:pt x="217742" y="47149"/>
                    </a:moveTo>
                    <a:cubicBezTo>
                      <a:pt x="216122" y="38195"/>
                      <a:pt x="210598" y="30099"/>
                      <a:pt x="201168" y="22574"/>
                    </a:cubicBezTo>
                    <a:cubicBezTo>
                      <a:pt x="191548" y="15049"/>
                      <a:pt x="178879" y="9334"/>
                      <a:pt x="163259" y="5715"/>
                    </a:cubicBezTo>
                    <a:cubicBezTo>
                      <a:pt x="147638" y="1905"/>
                      <a:pt x="129921" y="0"/>
                      <a:pt x="110300" y="0"/>
                    </a:cubicBezTo>
                    <a:cubicBezTo>
                      <a:pt x="89726" y="0"/>
                      <a:pt x="71628" y="1905"/>
                      <a:pt x="56007" y="6001"/>
                    </a:cubicBezTo>
                    <a:cubicBezTo>
                      <a:pt x="40577" y="9906"/>
                      <a:pt x="28099" y="15716"/>
                      <a:pt x="19050" y="23146"/>
                    </a:cubicBezTo>
                    <a:cubicBezTo>
                      <a:pt x="9811" y="30575"/>
                      <a:pt x="4381" y="38862"/>
                      <a:pt x="2667" y="47815"/>
                    </a:cubicBezTo>
                    <a:cubicBezTo>
                      <a:pt x="762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1048" y="168307"/>
                      <a:pt x="2762" y="177070"/>
                    </a:cubicBezTo>
                    <a:cubicBezTo>
                      <a:pt x="4381" y="185928"/>
                      <a:pt x="10287" y="194215"/>
                      <a:pt x="19622" y="201739"/>
                    </a:cubicBezTo>
                    <a:cubicBezTo>
                      <a:pt x="29147" y="209264"/>
                      <a:pt x="41720" y="214884"/>
                      <a:pt x="57341" y="218694"/>
                    </a:cubicBezTo>
                    <a:cubicBezTo>
                      <a:pt x="73057" y="222313"/>
                      <a:pt x="90773" y="224409"/>
                      <a:pt x="110300" y="224409"/>
                    </a:cubicBezTo>
                    <a:cubicBezTo>
                      <a:pt x="131159" y="224409"/>
                      <a:pt x="149066" y="222313"/>
                      <a:pt x="164783" y="218408"/>
                    </a:cubicBezTo>
                    <a:cubicBezTo>
                      <a:pt x="180308" y="214408"/>
                      <a:pt x="192691" y="208788"/>
                      <a:pt x="201835" y="201263"/>
                    </a:cubicBezTo>
                    <a:cubicBezTo>
                      <a:pt x="210979" y="193834"/>
                      <a:pt x="216313" y="185547"/>
                      <a:pt x="218027" y="176498"/>
                    </a:cubicBezTo>
                    <a:cubicBezTo>
                      <a:pt x="219932" y="167640"/>
                      <a:pt x="220885" y="152305"/>
                      <a:pt x="220885" y="130492"/>
                    </a:cubicBezTo>
                    <a:lnTo>
                      <a:pt x="220885" y="93726"/>
                    </a:lnTo>
                    <a:cubicBezTo>
                      <a:pt x="220790" y="71533"/>
                      <a:pt x="219932" y="56007"/>
                      <a:pt x="217742" y="47149"/>
                    </a:cubicBezTo>
                    <a:close/>
                    <a:moveTo>
                      <a:pt x="155543" y="121920"/>
                    </a:moveTo>
                    <a:cubicBezTo>
                      <a:pt x="155543" y="133445"/>
                      <a:pt x="155258" y="141637"/>
                      <a:pt x="154686" y="146399"/>
                    </a:cubicBezTo>
                    <a:cubicBezTo>
                      <a:pt x="154019" y="151257"/>
                      <a:pt x="151829" y="155543"/>
                      <a:pt x="147923" y="159544"/>
                    </a:cubicBezTo>
                    <a:cubicBezTo>
                      <a:pt x="144209" y="163544"/>
                      <a:pt x="139256" y="166592"/>
                      <a:pt x="132874" y="168688"/>
                    </a:cubicBezTo>
                    <a:cubicBezTo>
                      <a:pt x="126587" y="170879"/>
                      <a:pt x="119158" y="171926"/>
                      <a:pt x="110871" y="171926"/>
                    </a:cubicBezTo>
                    <a:cubicBezTo>
                      <a:pt x="102870" y="171926"/>
                      <a:pt x="95821" y="170879"/>
                      <a:pt x="89440" y="168878"/>
                    </a:cubicBezTo>
                    <a:cubicBezTo>
                      <a:pt x="83058" y="166878"/>
                      <a:pt x="77915" y="163830"/>
                      <a:pt x="74104" y="159830"/>
                    </a:cubicBezTo>
                    <a:cubicBezTo>
                      <a:pt x="70199" y="155829"/>
                      <a:pt x="67818" y="151448"/>
                      <a:pt x="67151" y="146780"/>
                    </a:cubicBezTo>
                    <a:cubicBezTo>
                      <a:pt x="6638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389" y="82487"/>
                      <a:pt x="66961" y="77724"/>
                    </a:cubicBezTo>
                    <a:cubicBezTo>
                      <a:pt x="67818" y="72962"/>
                      <a:pt x="70009" y="68485"/>
                      <a:pt x="73628" y="64675"/>
                    </a:cubicBezTo>
                    <a:cubicBezTo>
                      <a:pt x="77438" y="60579"/>
                      <a:pt x="82391" y="57626"/>
                      <a:pt x="88678" y="55436"/>
                    </a:cubicBezTo>
                    <a:cubicBezTo>
                      <a:pt x="95060" y="53340"/>
                      <a:pt x="102489" y="52292"/>
                      <a:pt x="110871" y="52292"/>
                    </a:cubicBezTo>
                    <a:cubicBezTo>
                      <a:pt x="118872" y="52292"/>
                      <a:pt x="126016" y="53245"/>
                      <a:pt x="132207" y="55340"/>
                    </a:cubicBezTo>
                    <a:cubicBezTo>
                      <a:pt x="138684" y="57340"/>
                      <a:pt x="143827" y="60293"/>
                      <a:pt x="147638" y="64294"/>
                    </a:cubicBezTo>
                    <a:cubicBezTo>
                      <a:pt x="151543" y="68294"/>
                      <a:pt x="153924" y="72676"/>
                      <a:pt x="154686" y="77438"/>
                    </a:cubicBezTo>
                    <a:cubicBezTo>
                      <a:pt x="155258" y="82201"/>
                      <a:pt x="155543" y="90392"/>
                      <a:pt x="155543" y="102203"/>
                    </a:cubicBezTo>
                    <a:lnTo>
                      <a:pt x="15554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13162286" y="832421"/>
                <a:ext cx="208025" cy="216788"/>
              </a:xfrm>
              <a:custGeom>
                <a:avLst/>
                <a:gdLst>
                  <a:gd name="connsiteX0" fmla="*/ 0 w 208025"/>
                  <a:gd name="connsiteY0" fmla="*/ 216789 h 216788"/>
                  <a:gd name="connsiteX1" fmla="*/ 63055 w 208025"/>
                  <a:gd name="connsiteY1" fmla="*/ 216789 h 216788"/>
                  <a:gd name="connsiteX2" fmla="*/ 63055 w 208025"/>
                  <a:gd name="connsiteY2" fmla="*/ 97822 h 216788"/>
                  <a:gd name="connsiteX3" fmla="*/ 144685 w 208025"/>
                  <a:gd name="connsiteY3" fmla="*/ 216789 h 216788"/>
                  <a:gd name="connsiteX4" fmla="*/ 208026 w 208025"/>
                  <a:gd name="connsiteY4" fmla="*/ 216789 h 216788"/>
                  <a:gd name="connsiteX5" fmla="*/ 208026 w 208025"/>
                  <a:gd name="connsiteY5" fmla="*/ 0 h 216788"/>
                  <a:gd name="connsiteX6" fmla="*/ 144685 w 208025"/>
                  <a:gd name="connsiteY6" fmla="*/ 0 h 216788"/>
                  <a:gd name="connsiteX7" fmla="*/ 144685 w 208025"/>
                  <a:gd name="connsiteY7" fmla="*/ 119920 h 216788"/>
                  <a:gd name="connsiteX8" fmla="*/ 62770 w 208025"/>
                  <a:gd name="connsiteY8" fmla="*/ 0 h 216788"/>
                  <a:gd name="connsiteX9" fmla="*/ 0 w 208025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8025" h="216788">
                    <a:moveTo>
                      <a:pt x="0" y="216789"/>
                    </a:moveTo>
                    <a:lnTo>
                      <a:pt x="63055" y="216789"/>
                    </a:lnTo>
                    <a:lnTo>
                      <a:pt x="63055" y="97822"/>
                    </a:lnTo>
                    <a:lnTo>
                      <a:pt x="144685" y="216789"/>
                    </a:lnTo>
                    <a:lnTo>
                      <a:pt x="208026" y="216789"/>
                    </a:lnTo>
                    <a:lnTo>
                      <a:pt x="208026" y="0"/>
                    </a:lnTo>
                    <a:lnTo>
                      <a:pt x="144685" y="0"/>
                    </a:lnTo>
                    <a:lnTo>
                      <a:pt x="144685" y="119920"/>
                    </a:lnTo>
                    <a:lnTo>
                      <a:pt x="6277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12807956" y="832421"/>
                <a:ext cx="68008" cy="216789"/>
              </a:xfrm>
              <a:custGeom>
                <a:avLst/>
                <a:gdLst>
                  <a:gd name="connsiteX0" fmla="*/ 0 w 68008"/>
                  <a:gd name="connsiteY0" fmla="*/ 0 h 216789"/>
                  <a:gd name="connsiteX1" fmla="*/ 68009 w 68008"/>
                  <a:gd name="connsiteY1" fmla="*/ 0 h 216789"/>
                  <a:gd name="connsiteX2" fmla="*/ 68009 w 68008"/>
                  <a:gd name="connsiteY2" fmla="*/ 216789 h 216789"/>
                  <a:gd name="connsiteX3" fmla="*/ 0 w 68008"/>
                  <a:gd name="connsiteY3" fmla="*/ 216789 h 2167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008" h="216789">
                    <a:moveTo>
                      <a:pt x="0" y="0"/>
                    </a:moveTo>
                    <a:lnTo>
                      <a:pt x="68009" y="0"/>
                    </a:lnTo>
                    <a:lnTo>
                      <a:pt x="68009" y="216789"/>
                    </a:lnTo>
                    <a:lnTo>
                      <a:pt x="0" y="21678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12602025" y="832421"/>
                <a:ext cx="172974" cy="216788"/>
              </a:xfrm>
              <a:custGeom>
                <a:avLst/>
                <a:gdLst>
                  <a:gd name="connsiteX0" fmla="*/ 0 w 172974"/>
                  <a:gd name="connsiteY0" fmla="*/ 216789 h 216788"/>
                  <a:gd name="connsiteX1" fmla="*/ 172974 w 172974"/>
                  <a:gd name="connsiteY1" fmla="*/ 216789 h 216788"/>
                  <a:gd name="connsiteX2" fmla="*/ 172974 w 172974"/>
                  <a:gd name="connsiteY2" fmla="*/ 163544 h 216788"/>
                  <a:gd name="connsiteX3" fmla="*/ 68104 w 172974"/>
                  <a:gd name="connsiteY3" fmla="*/ 163544 h 216788"/>
                  <a:gd name="connsiteX4" fmla="*/ 68104 w 172974"/>
                  <a:gd name="connsiteY4" fmla="*/ 0 h 216788"/>
                  <a:gd name="connsiteX5" fmla="*/ 0 w 172974"/>
                  <a:gd name="connsiteY5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974" h="216788">
                    <a:moveTo>
                      <a:pt x="0" y="216789"/>
                    </a:moveTo>
                    <a:lnTo>
                      <a:pt x="172974" y="216789"/>
                    </a:lnTo>
                    <a:lnTo>
                      <a:pt x="172974" y="163544"/>
                    </a:lnTo>
                    <a:lnTo>
                      <a:pt x="68104" y="163544"/>
                    </a:lnTo>
                    <a:lnTo>
                      <a:pt x="68104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12319132" y="832421"/>
                <a:ext cx="244602" cy="216788"/>
              </a:xfrm>
              <a:custGeom>
                <a:avLst/>
                <a:gdLst>
                  <a:gd name="connsiteX0" fmla="*/ 0 w 244602"/>
                  <a:gd name="connsiteY0" fmla="*/ 216789 h 216788"/>
                  <a:gd name="connsiteX1" fmla="*/ 54959 w 244602"/>
                  <a:gd name="connsiteY1" fmla="*/ 216789 h 216788"/>
                  <a:gd name="connsiteX2" fmla="*/ 54959 w 244602"/>
                  <a:gd name="connsiteY2" fmla="*/ 51435 h 216788"/>
                  <a:gd name="connsiteX3" fmla="*/ 97250 w 244602"/>
                  <a:gd name="connsiteY3" fmla="*/ 216789 h 216788"/>
                  <a:gd name="connsiteX4" fmla="*/ 147161 w 244602"/>
                  <a:gd name="connsiteY4" fmla="*/ 216789 h 216788"/>
                  <a:gd name="connsiteX5" fmla="*/ 189548 w 244602"/>
                  <a:gd name="connsiteY5" fmla="*/ 47625 h 216788"/>
                  <a:gd name="connsiteX6" fmla="*/ 189548 w 244602"/>
                  <a:gd name="connsiteY6" fmla="*/ 216789 h 216788"/>
                  <a:gd name="connsiteX7" fmla="*/ 244602 w 244602"/>
                  <a:gd name="connsiteY7" fmla="*/ 216789 h 216788"/>
                  <a:gd name="connsiteX8" fmla="*/ 244602 w 244602"/>
                  <a:gd name="connsiteY8" fmla="*/ 0 h 216788"/>
                  <a:gd name="connsiteX9" fmla="*/ 148971 w 244602"/>
                  <a:gd name="connsiteY9" fmla="*/ 0 h 216788"/>
                  <a:gd name="connsiteX10" fmla="*/ 122682 w 244602"/>
                  <a:gd name="connsiteY10" fmla="*/ 108775 h 216788"/>
                  <a:gd name="connsiteX11" fmla="*/ 96012 w 244602"/>
                  <a:gd name="connsiteY11" fmla="*/ 0 h 216788"/>
                  <a:gd name="connsiteX12" fmla="*/ 0 w 244602"/>
                  <a:gd name="connsiteY12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602" h="216788">
                    <a:moveTo>
                      <a:pt x="0" y="216789"/>
                    </a:moveTo>
                    <a:lnTo>
                      <a:pt x="54959" y="216789"/>
                    </a:lnTo>
                    <a:lnTo>
                      <a:pt x="54959" y="51435"/>
                    </a:lnTo>
                    <a:lnTo>
                      <a:pt x="97250" y="216789"/>
                    </a:lnTo>
                    <a:lnTo>
                      <a:pt x="147161" y="216789"/>
                    </a:lnTo>
                    <a:lnTo>
                      <a:pt x="189548" y="47625"/>
                    </a:lnTo>
                    <a:lnTo>
                      <a:pt x="189548" y="216789"/>
                    </a:lnTo>
                    <a:lnTo>
                      <a:pt x="244602" y="216789"/>
                    </a:lnTo>
                    <a:lnTo>
                      <a:pt x="244602" y="0"/>
                    </a:lnTo>
                    <a:lnTo>
                      <a:pt x="148971" y="0"/>
                    </a:lnTo>
                    <a:lnTo>
                      <a:pt x="122682" y="108775"/>
                    </a:lnTo>
                    <a:lnTo>
                      <a:pt x="96012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4" name="任意多边形: 形状 53"/>
              <p:cNvSpPr/>
              <p:nvPr/>
            </p:nvSpPr>
            <p:spPr>
              <a:xfrm>
                <a:off x="11575040" y="832421"/>
                <a:ext cx="209549" cy="216788"/>
              </a:xfrm>
              <a:custGeom>
                <a:avLst/>
                <a:gdLst>
                  <a:gd name="connsiteX0" fmla="*/ 0 w 209549"/>
                  <a:gd name="connsiteY0" fmla="*/ 46196 h 216788"/>
                  <a:gd name="connsiteX1" fmla="*/ 125825 w 209549"/>
                  <a:gd name="connsiteY1" fmla="*/ 46196 h 216788"/>
                  <a:gd name="connsiteX2" fmla="*/ 0 w 209549"/>
                  <a:gd name="connsiteY2" fmla="*/ 171831 h 216788"/>
                  <a:gd name="connsiteX3" fmla="*/ 0 w 209549"/>
                  <a:gd name="connsiteY3" fmla="*/ 216789 h 216788"/>
                  <a:gd name="connsiteX4" fmla="*/ 209550 w 209549"/>
                  <a:gd name="connsiteY4" fmla="*/ 216789 h 216788"/>
                  <a:gd name="connsiteX5" fmla="*/ 209550 w 209549"/>
                  <a:gd name="connsiteY5" fmla="*/ 170212 h 216788"/>
                  <a:gd name="connsiteX6" fmla="*/ 83249 w 209549"/>
                  <a:gd name="connsiteY6" fmla="*/ 170212 h 216788"/>
                  <a:gd name="connsiteX7" fmla="*/ 208693 w 209549"/>
                  <a:gd name="connsiteY7" fmla="*/ 44863 h 216788"/>
                  <a:gd name="connsiteX8" fmla="*/ 208693 w 209549"/>
                  <a:gd name="connsiteY8" fmla="*/ 0 h 216788"/>
                  <a:gd name="connsiteX9" fmla="*/ 0 w 209549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9549" h="216788">
                    <a:moveTo>
                      <a:pt x="0" y="46196"/>
                    </a:moveTo>
                    <a:lnTo>
                      <a:pt x="125825" y="46196"/>
                    </a:lnTo>
                    <a:lnTo>
                      <a:pt x="0" y="171831"/>
                    </a:lnTo>
                    <a:lnTo>
                      <a:pt x="0" y="216789"/>
                    </a:lnTo>
                    <a:lnTo>
                      <a:pt x="209550" y="216789"/>
                    </a:lnTo>
                    <a:lnTo>
                      <a:pt x="209550" y="170212"/>
                    </a:lnTo>
                    <a:lnTo>
                      <a:pt x="83249" y="170212"/>
                    </a:lnTo>
                    <a:lnTo>
                      <a:pt x="208693" y="44863"/>
                    </a:lnTo>
                    <a:lnTo>
                      <a:pt x="208693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53835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图形用户界面, 图示&#10;&#10;描述已自动生成">
            <a:extLst>
              <a:ext uri="{FF2B5EF4-FFF2-40B4-BE49-F238E27FC236}">
                <a16:creationId xmlns:a16="http://schemas.microsoft.com/office/drawing/2014/main" id="{77B86BFD-33D0-42AE-A4F7-7B8E167C032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2727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 userDrawn="1"/>
        </p:nvSpPr>
        <p:spPr>
          <a:xfrm>
            <a:off x="0" y="0"/>
            <a:ext cx="5836952" cy="6858000"/>
          </a:xfrm>
          <a:custGeom>
            <a:avLst/>
            <a:gdLst>
              <a:gd name="connsiteX0" fmla="*/ 0 w 5836952"/>
              <a:gd name="connsiteY0" fmla="*/ 0 h 6858000"/>
              <a:gd name="connsiteX1" fmla="*/ 3090709 w 5836952"/>
              <a:gd name="connsiteY1" fmla="*/ 0 h 6858000"/>
              <a:gd name="connsiteX2" fmla="*/ 5836952 w 5836952"/>
              <a:gd name="connsiteY2" fmla="*/ 6858000 h 6858000"/>
              <a:gd name="connsiteX3" fmla="*/ 0 w 5836952"/>
              <a:gd name="connsiteY3" fmla="*/ 6858000 h 6858000"/>
              <a:gd name="connsiteX4" fmla="*/ 0 w 583695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6952" h="6858000">
                <a:moveTo>
                  <a:pt x="0" y="0"/>
                </a:moveTo>
                <a:lnTo>
                  <a:pt x="3090709" y="0"/>
                </a:lnTo>
                <a:lnTo>
                  <a:pt x="5836952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AutoShape 3"/>
          <p:cNvSpPr>
            <a:spLocks noChangeAspect="1" noChangeArrowheads="1" noTextEdit="1"/>
          </p:cNvSpPr>
          <p:nvPr userDrawn="1"/>
        </p:nvSpPr>
        <p:spPr bwMode="auto">
          <a:xfrm>
            <a:off x="6527800" y="3789363"/>
            <a:ext cx="3487738" cy="1079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6" name="Freeform 6"/>
          <p:cNvSpPr/>
          <p:nvPr userDrawn="1"/>
        </p:nvSpPr>
        <p:spPr bwMode="auto">
          <a:xfrm>
            <a:off x="6527800" y="3792538"/>
            <a:ext cx="3487738" cy="1076325"/>
          </a:xfrm>
          <a:custGeom>
            <a:avLst/>
            <a:gdLst>
              <a:gd name="T0" fmla="*/ 2197 w 2197"/>
              <a:gd name="T1" fmla="*/ 678 h 678"/>
              <a:gd name="T2" fmla="*/ 0 w 2197"/>
              <a:gd name="T3" fmla="*/ 678 h 678"/>
              <a:gd name="T4" fmla="*/ 0 w 2197"/>
              <a:gd name="T5" fmla="*/ 0 h 678"/>
              <a:gd name="T6" fmla="*/ 1929 w 2197"/>
              <a:gd name="T7" fmla="*/ 0 h 678"/>
              <a:gd name="T8" fmla="*/ 2197 w 2197"/>
              <a:gd name="T9" fmla="*/ 678 h 6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97" h="678">
                <a:moveTo>
                  <a:pt x="2197" y="678"/>
                </a:moveTo>
                <a:lnTo>
                  <a:pt x="0" y="678"/>
                </a:lnTo>
                <a:lnTo>
                  <a:pt x="0" y="0"/>
                </a:lnTo>
                <a:lnTo>
                  <a:pt x="1929" y="0"/>
                </a:lnTo>
                <a:lnTo>
                  <a:pt x="2197" y="678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CC2DD179-9A2F-4052-A4D6-C888E26196B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5" y="0"/>
            <a:ext cx="5980176" cy="6858000"/>
          </a:xfrm>
          <a:prstGeom prst="rect">
            <a:avLst/>
          </a:prstGeom>
        </p:spPr>
      </p:pic>
      <p:sp>
        <p:nvSpPr>
          <p:cNvPr id="18" name="文本框 71">
            <a:extLst>
              <a:ext uri="{FF2B5EF4-FFF2-40B4-BE49-F238E27FC236}">
                <a16:creationId xmlns:a16="http://schemas.microsoft.com/office/drawing/2014/main" id="{B1B2CE81-8163-4024-AEF7-7FD7448B23D4}"/>
              </a:ext>
            </a:extLst>
          </p:cNvPr>
          <p:cNvSpPr txBox="1"/>
          <p:nvPr userDrawn="1"/>
        </p:nvSpPr>
        <p:spPr>
          <a:xfrm>
            <a:off x="4583832" y="404664"/>
            <a:ext cx="1046440" cy="2677656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zh-CN" altLang="en-US" sz="5600" b="1" dirty="0">
                <a:solidFill>
                  <a:schemeClr val="bg1"/>
                </a:solidFill>
                <a:latin typeface="+mj-ea"/>
                <a:ea typeface="+mj-ea"/>
              </a:rPr>
              <a:t>目</a:t>
            </a:r>
            <a:endParaRPr lang="en-US" altLang="zh-CN" sz="5600" b="1" dirty="0"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lang="zh-CN" altLang="en-US" sz="5600" b="1" dirty="0">
                <a:solidFill>
                  <a:schemeClr val="bg1"/>
                </a:solidFill>
                <a:latin typeface="+mj-ea"/>
                <a:ea typeface="+mj-ea"/>
              </a:rPr>
              <a:t>    录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1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1">
                  <a:lumMod val="40000"/>
                  <a:lumOff val="60000"/>
                  <a:shade val="67500"/>
                  <a:satMod val="115000"/>
                </a:schemeClr>
              </a:gs>
              <a:gs pos="0">
                <a:schemeClr val="accent1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 userDrawn="1"/>
        </p:nvSpPr>
        <p:spPr bwMode="auto">
          <a:xfrm>
            <a:off x="0" y="2636912"/>
            <a:ext cx="12192000" cy="122226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  <p:sp>
        <p:nvSpPr>
          <p:cNvPr id="9" name="任意多边形 8"/>
          <p:cNvSpPr/>
          <p:nvPr userDrawn="1"/>
        </p:nvSpPr>
        <p:spPr bwMode="auto">
          <a:xfrm>
            <a:off x="1227888" y="2636912"/>
            <a:ext cx="2334468" cy="1222264"/>
          </a:xfrm>
          <a:custGeom>
            <a:avLst/>
            <a:gdLst>
              <a:gd name="connsiteX0" fmla="*/ 0 w 4263490"/>
              <a:gd name="connsiteY0" fmla="*/ 0 h 2232248"/>
              <a:gd name="connsiteX1" fmla="*/ 3376315 w 4263490"/>
              <a:gd name="connsiteY1" fmla="*/ 0 h 2232248"/>
              <a:gd name="connsiteX2" fmla="*/ 4263490 w 4263490"/>
              <a:gd name="connsiteY2" fmla="*/ 2232248 h 2232248"/>
              <a:gd name="connsiteX3" fmla="*/ 0 w 4263490"/>
              <a:gd name="connsiteY3" fmla="*/ 2232248 h 2232248"/>
              <a:gd name="connsiteX4" fmla="*/ 0 w 4263490"/>
              <a:gd name="connsiteY4" fmla="*/ 0 h 2232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63490" h="2232248">
                <a:moveTo>
                  <a:pt x="0" y="0"/>
                </a:moveTo>
                <a:lnTo>
                  <a:pt x="3376315" y="0"/>
                </a:lnTo>
                <a:lnTo>
                  <a:pt x="4263490" y="2232248"/>
                </a:lnTo>
                <a:lnTo>
                  <a:pt x="0" y="223224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  <p:sp>
        <p:nvSpPr>
          <p:cNvPr id="5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3935760" y="2886881"/>
            <a:ext cx="6984776" cy="648072"/>
          </a:xfrm>
        </p:spPr>
        <p:txBody>
          <a:bodyPr>
            <a:noAutofit/>
          </a:bodyPr>
          <a:lstStyle>
            <a:lvl1pPr marL="0" indent="0">
              <a:buNone/>
              <a:defRPr sz="4400" b="1" baseline="0">
                <a:solidFill>
                  <a:schemeClr val="accent2"/>
                </a:solidFill>
              </a:defRPr>
            </a:lvl1pPr>
          </a:lstStyle>
          <a:p>
            <a:r>
              <a:rPr lang="en-US" altLang="zh-CN" dirty="0"/>
              <a:t>CLICK TO ADD TITLE </a:t>
            </a:r>
          </a:p>
        </p:txBody>
      </p:sp>
      <p:sp>
        <p:nvSpPr>
          <p:cNvPr id="6" name="标题 5"/>
          <p:cNvSpPr>
            <a:spLocks noGrp="1"/>
          </p:cNvSpPr>
          <p:nvPr>
            <p:ph type="title" hasCustomPrompt="1"/>
          </p:nvPr>
        </p:nvSpPr>
        <p:spPr>
          <a:xfrm>
            <a:off x="1545704" y="2650902"/>
            <a:ext cx="1381944" cy="1210146"/>
          </a:xfrm>
        </p:spPr>
        <p:txBody>
          <a:bodyPr>
            <a:normAutofit/>
          </a:bodyPr>
          <a:lstStyle>
            <a:lvl1pPr>
              <a:defRPr sz="6600" b="1">
                <a:solidFill>
                  <a:schemeClr val="tx2"/>
                </a:solidFill>
              </a:defRPr>
            </a:lvl1pPr>
          </a:lstStyle>
          <a:p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白底页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 userDrawn="1"/>
        </p:nvSpPr>
        <p:spPr>
          <a:xfrm>
            <a:off x="0" y="6479282"/>
            <a:ext cx="12192000" cy="3787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灯片编号占位符 63"/>
          <p:cNvSpPr>
            <a:spLocks noGrp="1"/>
          </p:cNvSpPr>
          <p:nvPr>
            <p:ph type="sldNum" sz="quarter" idx="12"/>
          </p:nvPr>
        </p:nvSpPr>
        <p:spPr>
          <a:xfrm>
            <a:off x="9264352" y="6492875"/>
            <a:ext cx="259228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Page </a:t>
            </a:r>
            <a:fld id="{0C913308-F349-4B6D-A68A-DD1791B4A57B}" type="slidenum">
              <a:rPr lang="zh-CN" altLang="en-US" dirty="0" smtClean="0"/>
              <a:t>‹#›</a:t>
            </a:fld>
            <a:endParaRPr lang="zh-CN" altLang="en-US" dirty="0"/>
          </a:p>
        </p:txBody>
      </p:sp>
      <p:sp>
        <p:nvSpPr>
          <p:cNvPr id="17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512762" y="1148295"/>
            <a:ext cx="11166476" cy="5184776"/>
          </a:xfrm>
          <a:prstGeom prst="rect">
            <a:avLst/>
          </a:prstGeom>
        </p:spPr>
        <p:txBody>
          <a:bodyPr/>
          <a:lstStyle>
            <a:lvl1pPr>
              <a:spcBef>
                <a:spcPts val="400"/>
              </a:spcBef>
              <a:defRPr sz="2000">
                <a:solidFill>
                  <a:srgbClr val="383841"/>
                </a:solidFill>
              </a:defRPr>
            </a:lvl1pPr>
            <a:lvl2pPr marL="695325" indent="-238125">
              <a:spcBef>
                <a:spcPts val="400"/>
              </a:spcBef>
              <a:defRPr sz="2000">
                <a:solidFill>
                  <a:srgbClr val="383841"/>
                </a:solidFill>
              </a:defRPr>
            </a:lvl2pPr>
            <a:lvl3pPr marL="1104900" indent="-190500">
              <a:spcBef>
                <a:spcPts val="400"/>
              </a:spcBef>
              <a:defRPr sz="2000">
                <a:solidFill>
                  <a:srgbClr val="383841"/>
                </a:solidFill>
              </a:defRPr>
            </a:lvl3pPr>
            <a:lvl4pPr marL="1600200" indent="-228600">
              <a:spcBef>
                <a:spcPts val="400"/>
              </a:spcBef>
              <a:defRPr sz="2000">
                <a:solidFill>
                  <a:srgbClr val="383841"/>
                </a:solidFill>
              </a:defRPr>
            </a:lvl4pPr>
            <a:lvl5pPr marL="2057400" indent="-228600">
              <a:spcBef>
                <a:spcPts val="400"/>
              </a:spcBef>
              <a:defRPr sz="2000">
                <a:solidFill>
                  <a:srgbClr val="383841"/>
                </a:solidFill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dirty="0"/>
          </a:p>
        </p:txBody>
      </p:sp>
      <p:grpSp>
        <p:nvGrpSpPr>
          <p:cNvPr id="39" name="组合 47"/>
          <p:cNvGrpSpPr/>
          <p:nvPr userDrawn="1"/>
        </p:nvGrpSpPr>
        <p:grpSpPr bwMode="auto">
          <a:xfrm>
            <a:off x="7697120" y="188943"/>
            <a:ext cx="486965" cy="373063"/>
            <a:chOff x="0" y="0"/>
            <a:chExt cx="648072" cy="372700"/>
          </a:xfrm>
        </p:grpSpPr>
        <p:sp>
          <p:nvSpPr>
            <p:cNvPr id="40" name="矩形 44"/>
            <p:cNvSpPr>
              <a:spLocks noChangeArrowheads="1"/>
            </p:cNvSpPr>
            <p:nvPr/>
          </p:nvSpPr>
          <p:spPr bwMode="auto">
            <a:xfrm>
              <a:off x="0" y="0"/>
              <a:ext cx="648072" cy="360012"/>
            </a:xfrm>
            <a:prstGeom prst="rect">
              <a:avLst/>
            </a:prstGeom>
            <a:solidFill>
              <a:srgbClr val="7F7F7F"/>
            </a:solidFill>
            <a:ln w="9525">
              <a:noFill/>
              <a:bevel/>
            </a:ln>
          </p:spPr>
          <p:txBody>
            <a:bodyPr/>
            <a:lstStyle/>
            <a:p>
              <a:pPr algn="ctr"/>
              <a:endParaRPr lang="zh-CN" altLang="zh-CN">
                <a:solidFill>
                  <a:srgbClr val="000000"/>
                </a:solidFill>
                <a:latin typeface="Titillium Web" charset="0"/>
                <a:sym typeface="Titillium Web" charset="0"/>
              </a:endParaRPr>
            </a:p>
          </p:txBody>
        </p:sp>
        <p:sp>
          <p:nvSpPr>
            <p:cNvPr id="41" name="直角三角形 45"/>
            <p:cNvSpPr>
              <a:spLocks noChangeArrowheads="1"/>
            </p:cNvSpPr>
            <p:nvPr/>
          </p:nvSpPr>
          <p:spPr bwMode="auto">
            <a:xfrm>
              <a:off x="0" y="12688"/>
              <a:ext cx="288384" cy="360012"/>
            </a:xfrm>
            <a:prstGeom prst="rtTriangle">
              <a:avLst/>
            </a:prstGeom>
            <a:solidFill>
              <a:schemeClr val="bg1"/>
            </a:solidFill>
            <a:ln w="9525">
              <a:noFill/>
              <a:bevel/>
            </a:ln>
          </p:spPr>
          <p:txBody>
            <a:bodyPr/>
            <a:lstStyle/>
            <a:p>
              <a:pPr algn="ctr"/>
              <a:endParaRPr lang="zh-CN" altLang="zh-CN">
                <a:solidFill>
                  <a:srgbClr val="000000"/>
                </a:solidFill>
                <a:latin typeface="Titillium Web" charset="0"/>
                <a:sym typeface="Titillium Web" charset="0"/>
              </a:endParaRPr>
            </a:p>
          </p:txBody>
        </p:sp>
        <p:sp>
          <p:nvSpPr>
            <p:cNvPr id="42" name="直角三角形 46"/>
            <p:cNvSpPr>
              <a:spLocks noChangeArrowheads="1"/>
            </p:cNvSpPr>
            <p:nvPr userDrawn="1"/>
          </p:nvSpPr>
          <p:spPr bwMode="auto">
            <a:xfrm rot="10800000">
              <a:off x="359688" y="0"/>
              <a:ext cx="288384" cy="360012"/>
            </a:xfrm>
            <a:prstGeom prst="rtTriangle">
              <a:avLst/>
            </a:prstGeom>
            <a:solidFill>
              <a:schemeClr val="bg1"/>
            </a:solidFill>
            <a:ln w="9525">
              <a:noFill/>
              <a:bevel/>
            </a:ln>
          </p:spPr>
          <p:txBody>
            <a:bodyPr/>
            <a:lstStyle/>
            <a:p>
              <a:pPr algn="ctr"/>
              <a:endParaRPr lang="zh-CN" altLang="zh-CN">
                <a:solidFill>
                  <a:srgbClr val="000000"/>
                </a:solidFill>
                <a:latin typeface="Titillium Web" charset="0"/>
                <a:sym typeface="Titillium Web" charset="0"/>
              </a:endParaRPr>
            </a:p>
          </p:txBody>
        </p:sp>
      </p:grpSp>
      <p:sp>
        <p:nvSpPr>
          <p:cNvPr id="43" name="矩形 41"/>
          <p:cNvSpPr>
            <a:spLocks noChangeArrowheads="1"/>
          </p:cNvSpPr>
          <p:nvPr userDrawn="1"/>
        </p:nvSpPr>
        <p:spPr bwMode="auto">
          <a:xfrm>
            <a:off x="8218677" y="188916"/>
            <a:ext cx="3835003" cy="360363"/>
          </a:xfrm>
          <a:prstGeom prst="rect">
            <a:avLst/>
          </a:prstGeom>
          <a:solidFill>
            <a:srgbClr val="AADB1E"/>
          </a:solidFill>
          <a:ln w="9525">
            <a:noFill/>
            <a:bevel/>
          </a:ln>
        </p:spPr>
        <p:txBody>
          <a:bodyPr lIns="68556" tIns="34290" rIns="68556" bIns="34290"/>
          <a:lstStyle/>
          <a:p>
            <a:pPr algn="ctr"/>
            <a:endParaRPr lang="zh-CN" altLang="zh-CN">
              <a:solidFill>
                <a:srgbClr val="000000"/>
              </a:solidFill>
              <a:latin typeface="Titillium Web" charset="0"/>
              <a:sym typeface="Titillium Web" charset="0"/>
            </a:endParaRPr>
          </a:p>
        </p:txBody>
      </p:sp>
      <p:sp>
        <p:nvSpPr>
          <p:cNvPr id="44" name="直角三角形 42"/>
          <p:cNvSpPr>
            <a:spLocks noChangeArrowheads="1"/>
          </p:cNvSpPr>
          <p:nvPr userDrawn="1"/>
        </p:nvSpPr>
        <p:spPr bwMode="auto">
          <a:xfrm>
            <a:off x="8218692" y="188916"/>
            <a:ext cx="215503" cy="360363"/>
          </a:xfrm>
          <a:prstGeom prst="rtTriangle">
            <a:avLst/>
          </a:prstGeom>
          <a:solidFill>
            <a:schemeClr val="bg1"/>
          </a:solidFill>
          <a:ln w="9525">
            <a:noFill/>
            <a:bevel/>
          </a:ln>
        </p:spPr>
        <p:txBody>
          <a:bodyPr lIns="68556" tIns="34290" rIns="68556" bIns="34290"/>
          <a:lstStyle/>
          <a:p>
            <a:pPr algn="ctr"/>
            <a:endParaRPr lang="zh-CN" altLang="zh-CN">
              <a:solidFill>
                <a:srgbClr val="000000"/>
              </a:solidFill>
              <a:latin typeface="Titillium Web" charset="0"/>
              <a:sym typeface="Titillium Web" charset="0"/>
            </a:endParaRPr>
          </a:p>
        </p:txBody>
      </p:sp>
      <p:sp>
        <p:nvSpPr>
          <p:cNvPr id="45" name="直接连接符 49"/>
          <p:cNvSpPr>
            <a:spLocks noChangeShapeType="1"/>
          </p:cNvSpPr>
          <p:nvPr userDrawn="1"/>
        </p:nvSpPr>
        <p:spPr bwMode="auto">
          <a:xfrm>
            <a:off x="197646" y="558800"/>
            <a:ext cx="7986588" cy="0"/>
          </a:xfrm>
          <a:prstGeom prst="line">
            <a:avLst/>
          </a:prstGeom>
          <a:noFill/>
          <a:ln w="12700">
            <a:solidFill>
              <a:srgbClr val="83A917"/>
            </a:solidFill>
            <a:bevel/>
          </a:ln>
        </p:spPr>
        <p:txBody>
          <a:bodyPr lIns="68556" tIns="34290" rIns="68556" bIns="34290"/>
          <a:lstStyle/>
          <a:p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46" name="直接连接符 51"/>
          <p:cNvSpPr>
            <a:spLocks noChangeShapeType="1"/>
          </p:cNvSpPr>
          <p:nvPr userDrawn="1"/>
        </p:nvSpPr>
        <p:spPr bwMode="auto">
          <a:xfrm>
            <a:off x="8184148" y="144589"/>
            <a:ext cx="3888581" cy="1587"/>
          </a:xfrm>
          <a:prstGeom prst="line">
            <a:avLst/>
          </a:prstGeom>
          <a:noFill/>
          <a:ln w="19050">
            <a:solidFill>
              <a:srgbClr val="7F7F7F"/>
            </a:solidFill>
            <a:bevel/>
          </a:ln>
        </p:spPr>
        <p:txBody>
          <a:bodyPr lIns="68556" tIns="34290" rIns="68556" bIns="34290"/>
          <a:lstStyle/>
          <a:p>
            <a:endParaRPr lang="zh-CN" altLang="en-US">
              <a:solidFill>
                <a:srgbClr val="000000"/>
              </a:solidFill>
            </a:endParaRPr>
          </a:p>
        </p:txBody>
      </p:sp>
      <p:grpSp>
        <p:nvGrpSpPr>
          <p:cNvPr id="32" name="图形 2">
            <a:extLst>
              <a:ext uri="{FF2B5EF4-FFF2-40B4-BE49-F238E27FC236}">
                <a16:creationId xmlns:a16="http://schemas.microsoft.com/office/drawing/2014/main" id="{4C348979-BF90-4147-88F4-2D176A23124C}"/>
              </a:ext>
            </a:extLst>
          </p:cNvPr>
          <p:cNvGrpSpPr/>
          <p:nvPr userDrawn="1"/>
        </p:nvGrpSpPr>
        <p:grpSpPr>
          <a:xfrm>
            <a:off x="2215" y="6473371"/>
            <a:ext cx="1245617" cy="384629"/>
            <a:chOff x="11294624" y="548862"/>
            <a:chExt cx="2355056" cy="785145"/>
          </a:xfrm>
          <a:solidFill>
            <a:schemeClr val="tx2"/>
          </a:solidFill>
        </p:grpSpPr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2734DC31-B34D-4E27-A08A-5A35F5C2B77D}"/>
                </a:ext>
              </a:extLst>
            </p:cNvPr>
            <p:cNvSpPr/>
            <p:nvPr/>
          </p:nvSpPr>
          <p:spPr>
            <a:xfrm>
              <a:off x="11294624" y="548862"/>
              <a:ext cx="2355056" cy="785145"/>
            </a:xfrm>
            <a:custGeom>
              <a:avLst/>
              <a:gdLst>
                <a:gd name="connsiteX0" fmla="*/ 0 w 2355056"/>
                <a:gd name="connsiteY0" fmla="*/ 0 h 785145"/>
                <a:gd name="connsiteX1" fmla="*/ 2355056 w 2355056"/>
                <a:gd name="connsiteY1" fmla="*/ 0 h 785145"/>
                <a:gd name="connsiteX2" fmla="*/ 2355056 w 2355056"/>
                <a:gd name="connsiteY2" fmla="*/ 785146 h 785145"/>
                <a:gd name="connsiteX3" fmla="*/ 0 w 2355056"/>
                <a:gd name="connsiteY3" fmla="*/ 785146 h 785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5056" h="785145">
                  <a:moveTo>
                    <a:pt x="0" y="0"/>
                  </a:moveTo>
                  <a:lnTo>
                    <a:pt x="2355056" y="0"/>
                  </a:lnTo>
                  <a:lnTo>
                    <a:pt x="2355056" y="785146"/>
                  </a:lnTo>
                  <a:lnTo>
                    <a:pt x="0" y="785146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4" name="图形 2">
              <a:extLst>
                <a:ext uri="{FF2B5EF4-FFF2-40B4-BE49-F238E27FC236}">
                  <a16:creationId xmlns:a16="http://schemas.microsoft.com/office/drawing/2014/main" id="{594014A8-DF48-4255-BD4F-828208D93260}"/>
                </a:ext>
              </a:extLst>
            </p:cNvPr>
            <p:cNvGrpSpPr/>
            <p:nvPr/>
          </p:nvGrpSpPr>
          <p:grpSpPr>
            <a:xfrm>
              <a:off x="11575040" y="828230"/>
              <a:ext cx="1795271" cy="224408"/>
              <a:chOff x="11575040" y="828230"/>
              <a:chExt cx="1795271" cy="224408"/>
            </a:xfrm>
            <a:grpFill/>
          </p:grpSpPr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80948D06-14CC-4C71-B4FF-D526F36B459B}"/>
                  </a:ext>
                </a:extLst>
              </p:cNvPr>
              <p:cNvSpPr/>
              <p:nvPr/>
            </p:nvSpPr>
            <p:spPr>
              <a:xfrm>
                <a:off x="12908825" y="828230"/>
                <a:ext cx="220599" cy="224408"/>
              </a:xfrm>
              <a:custGeom>
                <a:avLst/>
                <a:gdLst>
                  <a:gd name="connsiteX0" fmla="*/ 217837 w 220599"/>
                  <a:gd name="connsiteY0" fmla="*/ 47149 h 224408"/>
                  <a:gd name="connsiteX1" fmla="*/ 200882 w 220599"/>
                  <a:gd name="connsiteY1" fmla="*/ 22574 h 224408"/>
                  <a:gd name="connsiteX2" fmla="*/ 163163 w 220599"/>
                  <a:gd name="connsiteY2" fmla="*/ 5715 h 224408"/>
                  <a:gd name="connsiteX3" fmla="*/ 110395 w 220599"/>
                  <a:gd name="connsiteY3" fmla="*/ 0 h 224408"/>
                  <a:gd name="connsiteX4" fmla="*/ 55912 w 220599"/>
                  <a:gd name="connsiteY4" fmla="*/ 6001 h 224408"/>
                  <a:gd name="connsiteX5" fmla="*/ 18955 w 220599"/>
                  <a:gd name="connsiteY5" fmla="*/ 23146 h 224408"/>
                  <a:gd name="connsiteX6" fmla="*/ 2572 w 220599"/>
                  <a:gd name="connsiteY6" fmla="*/ 47815 h 224408"/>
                  <a:gd name="connsiteX7" fmla="*/ 0 w 220599"/>
                  <a:gd name="connsiteY7" fmla="*/ 93726 h 224408"/>
                  <a:gd name="connsiteX8" fmla="*/ 0 w 220599"/>
                  <a:gd name="connsiteY8" fmla="*/ 130492 h 224408"/>
                  <a:gd name="connsiteX9" fmla="*/ 2762 w 220599"/>
                  <a:gd name="connsiteY9" fmla="*/ 177070 h 224408"/>
                  <a:gd name="connsiteX10" fmla="*/ 19717 w 220599"/>
                  <a:gd name="connsiteY10" fmla="*/ 201739 h 224408"/>
                  <a:gd name="connsiteX11" fmla="*/ 57436 w 220599"/>
                  <a:gd name="connsiteY11" fmla="*/ 218694 h 224408"/>
                  <a:gd name="connsiteX12" fmla="*/ 110490 w 220599"/>
                  <a:gd name="connsiteY12" fmla="*/ 224409 h 224408"/>
                  <a:gd name="connsiteX13" fmla="*/ 164878 w 220599"/>
                  <a:gd name="connsiteY13" fmla="*/ 218408 h 224408"/>
                  <a:gd name="connsiteX14" fmla="*/ 201739 w 220599"/>
                  <a:gd name="connsiteY14" fmla="*/ 201263 h 224408"/>
                  <a:gd name="connsiteX15" fmla="*/ 218027 w 220599"/>
                  <a:gd name="connsiteY15" fmla="*/ 176498 h 224408"/>
                  <a:gd name="connsiteX16" fmla="*/ 220599 w 220599"/>
                  <a:gd name="connsiteY16" fmla="*/ 130492 h 224408"/>
                  <a:gd name="connsiteX17" fmla="*/ 220599 w 220599"/>
                  <a:gd name="connsiteY17" fmla="*/ 93726 h 224408"/>
                  <a:gd name="connsiteX18" fmla="*/ 217837 w 220599"/>
                  <a:gd name="connsiteY18" fmla="*/ 47149 h 224408"/>
                  <a:gd name="connsiteX19" fmla="*/ 155638 w 220599"/>
                  <a:gd name="connsiteY19" fmla="*/ 121920 h 224408"/>
                  <a:gd name="connsiteX20" fmla="*/ 154591 w 220599"/>
                  <a:gd name="connsiteY20" fmla="*/ 146399 h 224408"/>
                  <a:gd name="connsiteX21" fmla="*/ 147923 w 220599"/>
                  <a:gd name="connsiteY21" fmla="*/ 159544 h 224408"/>
                  <a:gd name="connsiteX22" fmla="*/ 132874 w 220599"/>
                  <a:gd name="connsiteY22" fmla="*/ 168688 h 224408"/>
                  <a:gd name="connsiteX23" fmla="*/ 110680 w 220599"/>
                  <a:gd name="connsiteY23" fmla="*/ 171926 h 224408"/>
                  <a:gd name="connsiteX24" fmla="*/ 89249 w 220599"/>
                  <a:gd name="connsiteY24" fmla="*/ 168878 h 224408"/>
                  <a:gd name="connsiteX25" fmla="*/ 73819 w 220599"/>
                  <a:gd name="connsiteY25" fmla="*/ 159830 h 224408"/>
                  <a:gd name="connsiteX26" fmla="*/ 67056 w 220599"/>
                  <a:gd name="connsiteY26" fmla="*/ 146780 h 224408"/>
                  <a:gd name="connsiteX27" fmla="*/ 66008 w 220599"/>
                  <a:gd name="connsiteY27" fmla="*/ 121825 h 224408"/>
                  <a:gd name="connsiteX28" fmla="*/ 66008 w 220599"/>
                  <a:gd name="connsiteY28" fmla="*/ 102203 h 224408"/>
                  <a:gd name="connsiteX29" fmla="*/ 66961 w 220599"/>
                  <a:gd name="connsiteY29" fmla="*/ 77724 h 224408"/>
                  <a:gd name="connsiteX30" fmla="*/ 73628 w 220599"/>
                  <a:gd name="connsiteY30" fmla="*/ 64675 h 224408"/>
                  <a:gd name="connsiteX31" fmla="*/ 88678 w 220599"/>
                  <a:gd name="connsiteY31" fmla="*/ 55436 h 224408"/>
                  <a:gd name="connsiteX32" fmla="*/ 110680 w 220599"/>
                  <a:gd name="connsiteY32" fmla="*/ 52292 h 224408"/>
                  <a:gd name="connsiteX33" fmla="*/ 132302 w 220599"/>
                  <a:gd name="connsiteY33" fmla="*/ 55340 h 224408"/>
                  <a:gd name="connsiteX34" fmla="*/ 147733 w 220599"/>
                  <a:gd name="connsiteY34" fmla="*/ 64294 h 224408"/>
                  <a:gd name="connsiteX35" fmla="*/ 154591 w 220599"/>
                  <a:gd name="connsiteY35" fmla="*/ 77438 h 224408"/>
                  <a:gd name="connsiteX36" fmla="*/ 155638 w 220599"/>
                  <a:gd name="connsiteY36" fmla="*/ 102203 h 224408"/>
                  <a:gd name="connsiteX37" fmla="*/ 155638 w 220599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599" h="224408">
                    <a:moveTo>
                      <a:pt x="217837" y="47149"/>
                    </a:moveTo>
                    <a:cubicBezTo>
                      <a:pt x="216122" y="38195"/>
                      <a:pt x="210503" y="30099"/>
                      <a:pt x="200882" y="22574"/>
                    </a:cubicBezTo>
                    <a:cubicBezTo>
                      <a:pt x="191548" y="15049"/>
                      <a:pt x="178689" y="9334"/>
                      <a:pt x="163163" y="5715"/>
                    </a:cubicBezTo>
                    <a:cubicBezTo>
                      <a:pt x="147638" y="1905"/>
                      <a:pt x="129921" y="0"/>
                      <a:pt x="110395" y="0"/>
                    </a:cubicBezTo>
                    <a:cubicBezTo>
                      <a:pt x="89725" y="0"/>
                      <a:pt x="71533" y="1905"/>
                      <a:pt x="55912" y="6001"/>
                    </a:cubicBezTo>
                    <a:cubicBezTo>
                      <a:pt x="40291" y="9906"/>
                      <a:pt x="28004" y="15716"/>
                      <a:pt x="18955" y="23146"/>
                    </a:cubicBezTo>
                    <a:cubicBezTo>
                      <a:pt x="9716" y="30575"/>
                      <a:pt x="4286" y="38862"/>
                      <a:pt x="2572" y="47815"/>
                    </a:cubicBezTo>
                    <a:cubicBezTo>
                      <a:pt x="953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953" y="168307"/>
                      <a:pt x="2762" y="177070"/>
                    </a:cubicBezTo>
                    <a:cubicBezTo>
                      <a:pt x="4477" y="185928"/>
                      <a:pt x="10287" y="194215"/>
                      <a:pt x="19717" y="201739"/>
                    </a:cubicBezTo>
                    <a:cubicBezTo>
                      <a:pt x="29242" y="209264"/>
                      <a:pt x="41815" y="214884"/>
                      <a:pt x="57436" y="218694"/>
                    </a:cubicBezTo>
                    <a:cubicBezTo>
                      <a:pt x="73152" y="222313"/>
                      <a:pt x="90678" y="224409"/>
                      <a:pt x="110490" y="224409"/>
                    </a:cubicBezTo>
                    <a:cubicBezTo>
                      <a:pt x="131064" y="224409"/>
                      <a:pt x="149257" y="222313"/>
                      <a:pt x="164878" y="218408"/>
                    </a:cubicBezTo>
                    <a:cubicBezTo>
                      <a:pt x="180308" y="214408"/>
                      <a:pt x="192691" y="208788"/>
                      <a:pt x="201739" y="201263"/>
                    </a:cubicBezTo>
                    <a:cubicBezTo>
                      <a:pt x="210788" y="193834"/>
                      <a:pt x="216408" y="185547"/>
                      <a:pt x="218027" y="176498"/>
                    </a:cubicBezTo>
                    <a:cubicBezTo>
                      <a:pt x="219837" y="167640"/>
                      <a:pt x="220599" y="152305"/>
                      <a:pt x="220599" y="130492"/>
                    </a:cubicBezTo>
                    <a:lnTo>
                      <a:pt x="220599" y="93726"/>
                    </a:lnTo>
                    <a:cubicBezTo>
                      <a:pt x="220599" y="71533"/>
                      <a:pt x="219837" y="56007"/>
                      <a:pt x="217837" y="47149"/>
                    </a:cubicBezTo>
                    <a:close/>
                    <a:moveTo>
                      <a:pt x="155638" y="121920"/>
                    </a:moveTo>
                    <a:cubicBezTo>
                      <a:pt x="155638" y="133445"/>
                      <a:pt x="155258" y="141637"/>
                      <a:pt x="154591" y="146399"/>
                    </a:cubicBezTo>
                    <a:cubicBezTo>
                      <a:pt x="153829" y="151257"/>
                      <a:pt x="151733" y="155543"/>
                      <a:pt x="147923" y="159544"/>
                    </a:cubicBezTo>
                    <a:cubicBezTo>
                      <a:pt x="144209" y="163544"/>
                      <a:pt x="139255" y="166592"/>
                      <a:pt x="132874" y="168688"/>
                    </a:cubicBezTo>
                    <a:cubicBezTo>
                      <a:pt x="126587" y="170879"/>
                      <a:pt x="119063" y="171926"/>
                      <a:pt x="110680" y="171926"/>
                    </a:cubicBezTo>
                    <a:cubicBezTo>
                      <a:pt x="102775" y="171926"/>
                      <a:pt x="95631" y="170879"/>
                      <a:pt x="89249" y="168878"/>
                    </a:cubicBezTo>
                    <a:cubicBezTo>
                      <a:pt x="82963" y="166878"/>
                      <a:pt x="77819" y="163830"/>
                      <a:pt x="73819" y="159830"/>
                    </a:cubicBezTo>
                    <a:cubicBezTo>
                      <a:pt x="70104" y="155829"/>
                      <a:pt x="67818" y="151448"/>
                      <a:pt x="67056" y="146780"/>
                    </a:cubicBezTo>
                    <a:cubicBezTo>
                      <a:pt x="6619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294" y="82487"/>
                      <a:pt x="66961" y="77724"/>
                    </a:cubicBezTo>
                    <a:cubicBezTo>
                      <a:pt x="67532" y="72962"/>
                      <a:pt x="69818" y="68485"/>
                      <a:pt x="73628" y="64675"/>
                    </a:cubicBezTo>
                    <a:cubicBezTo>
                      <a:pt x="77343" y="60579"/>
                      <a:pt x="82391" y="57626"/>
                      <a:pt x="88678" y="55436"/>
                    </a:cubicBezTo>
                    <a:cubicBezTo>
                      <a:pt x="95059" y="53340"/>
                      <a:pt x="102299" y="52292"/>
                      <a:pt x="110680" y="52292"/>
                    </a:cubicBezTo>
                    <a:cubicBezTo>
                      <a:pt x="118586" y="52292"/>
                      <a:pt x="126111" y="53245"/>
                      <a:pt x="132302" y="55340"/>
                    </a:cubicBezTo>
                    <a:cubicBezTo>
                      <a:pt x="138589" y="57340"/>
                      <a:pt x="143828" y="60293"/>
                      <a:pt x="147733" y="64294"/>
                    </a:cubicBezTo>
                    <a:cubicBezTo>
                      <a:pt x="151447" y="68294"/>
                      <a:pt x="153829" y="72676"/>
                      <a:pt x="154591" y="77438"/>
                    </a:cubicBezTo>
                    <a:cubicBezTo>
                      <a:pt x="155258" y="82201"/>
                      <a:pt x="155638" y="90392"/>
                      <a:pt x="155638" y="102203"/>
                    </a:cubicBezTo>
                    <a:lnTo>
                      <a:pt x="155638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C2D114D0-12BD-4468-8586-3FF6DD9313B2}"/>
                  </a:ext>
                </a:extLst>
              </p:cNvPr>
              <p:cNvSpPr/>
              <p:nvPr/>
            </p:nvSpPr>
            <p:spPr>
              <a:xfrm>
                <a:off x="12065672" y="828230"/>
                <a:ext cx="220694" cy="224408"/>
              </a:xfrm>
              <a:custGeom>
                <a:avLst/>
                <a:gdLst>
                  <a:gd name="connsiteX0" fmla="*/ 217646 w 220694"/>
                  <a:gd name="connsiteY0" fmla="*/ 47149 h 224408"/>
                  <a:gd name="connsiteX1" fmla="*/ 200787 w 220694"/>
                  <a:gd name="connsiteY1" fmla="*/ 22574 h 224408"/>
                  <a:gd name="connsiteX2" fmla="*/ 162973 w 220694"/>
                  <a:gd name="connsiteY2" fmla="*/ 5715 h 224408"/>
                  <a:gd name="connsiteX3" fmla="*/ 110300 w 220694"/>
                  <a:gd name="connsiteY3" fmla="*/ 0 h 224408"/>
                  <a:gd name="connsiteX4" fmla="*/ 55817 w 220694"/>
                  <a:gd name="connsiteY4" fmla="*/ 6001 h 224408"/>
                  <a:gd name="connsiteX5" fmla="*/ 18669 w 220694"/>
                  <a:gd name="connsiteY5" fmla="*/ 23146 h 224408"/>
                  <a:gd name="connsiteX6" fmla="*/ 2572 w 220694"/>
                  <a:gd name="connsiteY6" fmla="*/ 47815 h 224408"/>
                  <a:gd name="connsiteX7" fmla="*/ 0 w 220694"/>
                  <a:gd name="connsiteY7" fmla="*/ 93726 h 224408"/>
                  <a:gd name="connsiteX8" fmla="*/ 0 w 220694"/>
                  <a:gd name="connsiteY8" fmla="*/ 130492 h 224408"/>
                  <a:gd name="connsiteX9" fmla="*/ 2762 w 220694"/>
                  <a:gd name="connsiteY9" fmla="*/ 177070 h 224408"/>
                  <a:gd name="connsiteX10" fmla="*/ 19622 w 220694"/>
                  <a:gd name="connsiteY10" fmla="*/ 201739 h 224408"/>
                  <a:gd name="connsiteX11" fmla="*/ 57436 w 220694"/>
                  <a:gd name="connsiteY11" fmla="*/ 218694 h 224408"/>
                  <a:gd name="connsiteX12" fmla="*/ 110395 w 220694"/>
                  <a:gd name="connsiteY12" fmla="*/ 224409 h 224408"/>
                  <a:gd name="connsiteX13" fmla="*/ 164687 w 220694"/>
                  <a:gd name="connsiteY13" fmla="*/ 218408 h 224408"/>
                  <a:gd name="connsiteX14" fmla="*/ 201740 w 220694"/>
                  <a:gd name="connsiteY14" fmla="*/ 201263 h 224408"/>
                  <a:gd name="connsiteX15" fmla="*/ 218123 w 220694"/>
                  <a:gd name="connsiteY15" fmla="*/ 176498 h 224408"/>
                  <a:gd name="connsiteX16" fmla="*/ 220694 w 220694"/>
                  <a:gd name="connsiteY16" fmla="*/ 130492 h 224408"/>
                  <a:gd name="connsiteX17" fmla="*/ 220694 w 220694"/>
                  <a:gd name="connsiteY17" fmla="*/ 93726 h 224408"/>
                  <a:gd name="connsiteX18" fmla="*/ 217646 w 220694"/>
                  <a:gd name="connsiteY18" fmla="*/ 47149 h 224408"/>
                  <a:gd name="connsiteX19" fmla="*/ 155448 w 220694"/>
                  <a:gd name="connsiteY19" fmla="*/ 121920 h 224408"/>
                  <a:gd name="connsiteX20" fmla="*/ 154305 w 220694"/>
                  <a:gd name="connsiteY20" fmla="*/ 146399 h 224408"/>
                  <a:gd name="connsiteX21" fmla="*/ 147638 w 220694"/>
                  <a:gd name="connsiteY21" fmla="*/ 159544 h 224408"/>
                  <a:gd name="connsiteX22" fmla="*/ 132779 w 220694"/>
                  <a:gd name="connsiteY22" fmla="*/ 168688 h 224408"/>
                  <a:gd name="connsiteX23" fmla="*/ 110681 w 220694"/>
                  <a:gd name="connsiteY23" fmla="*/ 171926 h 224408"/>
                  <a:gd name="connsiteX24" fmla="*/ 89059 w 220694"/>
                  <a:gd name="connsiteY24" fmla="*/ 168878 h 224408"/>
                  <a:gd name="connsiteX25" fmla="*/ 73914 w 220694"/>
                  <a:gd name="connsiteY25" fmla="*/ 159830 h 224408"/>
                  <a:gd name="connsiteX26" fmla="*/ 66770 w 220694"/>
                  <a:gd name="connsiteY26" fmla="*/ 146780 h 224408"/>
                  <a:gd name="connsiteX27" fmla="*/ 65818 w 220694"/>
                  <a:gd name="connsiteY27" fmla="*/ 121825 h 224408"/>
                  <a:gd name="connsiteX28" fmla="*/ 65818 w 220694"/>
                  <a:gd name="connsiteY28" fmla="*/ 102203 h 224408"/>
                  <a:gd name="connsiteX29" fmla="*/ 66675 w 220694"/>
                  <a:gd name="connsiteY29" fmla="*/ 77724 h 224408"/>
                  <a:gd name="connsiteX30" fmla="*/ 73438 w 220694"/>
                  <a:gd name="connsiteY30" fmla="*/ 64675 h 224408"/>
                  <a:gd name="connsiteX31" fmla="*/ 88583 w 220694"/>
                  <a:gd name="connsiteY31" fmla="*/ 55436 h 224408"/>
                  <a:gd name="connsiteX32" fmla="*/ 110585 w 220694"/>
                  <a:gd name="connsiteY32" fmla="*/ 52292 h 224408"/>
                  <a:gd name="connsiteX33" fmla="*/ 132017 w 220694"/>
                  <a:gd name="connsiteY33" fmla="*/ 55340 h 224408"/>
                  <a:gd name="connsiteX34" fmla="*/ 147257 w 220694"/>
                  <a:gd name="connsiteY34" fmla="*/ 64294 h 224408"/>
                  <a:gd name="connsiteX35" fmla="*/ 154210 w 220694"/>
                  <a:gd name="connsiteY35" fmla="*/ 77438 h 224408"/>
                  <a:gd name="connsiteX36" fmla="*/ 155353 w 220694"/>
                  <a:gd name="connsiteY36" fmla="*/ 102203 h 224408"/>
                  <a:gd name="connsiteX37" fmla="*/ 155353 w 22069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694" h="224408">
                    <a:moveTo>
                      <a:pt x="217646" y="47149"/>
                    </a:moveTo>
                    <a:cubicBezTo>
                      <a:pt x="216027" y="38195"/>
                      <a:pt x="210312" y="30099"/>
                      <a:pt x="200787" y="22574"/>
                    </a:cubicBezTo>
                    <a:cubicBezTo>
                      <a:pt x="191262" y="15049"/>
                      <a:pt x="178784" y="9334"/>
                      <a:pt x="162973" y="5715"/>
                    </a:cubicBezTo>
                    <a:cubicBezTo>
                      <a:pt x="147352" y="1905"/>
                      <a:pt x="129826" y="0"/>
                      <a:pt x="110300" y="0"/>
                    </a:cubicBezTo>
                    <a:cubicBezTo>
                      <a:pt x="89440" y="0"/>
                      <a:pt x="71342" y="1905"/>
                      <a:pt x="55817" y="6001"/>
                    </a:cubicBezTo>
                    <a:cubicBezTo>
                      <a:pt x="40291" y="9906"/>
                      <a:pt x="28004" y="15716"/>
                      <a:pt x="18669" y="23146"/>
                    </a:cubicBezTo>
                    <a:cubicBezTo>
                      <a:pt x="9620" y="30575"/>
                      <a:pt x="4382" y="38862"/>
                      <a:pt x="2572" y="47815"/>
                    </a:cubicBezTo>
                    <a:cubicBezTo>
                      <a:pt x="857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857" y="168307"/>
                      <a:pt x="2762" y="177070"/>
                    </a:cubicBezTo>
                    <a:cubicBezTo>
                      <a:pt x="4477" y="185928"/>
                      <a:pt x="10192" y="194215"/>
                      <a:pt x="19622" y="201739"/>
                    </a:cubicBezTo>
                    <a:cubicBezTo>
                      <a:pt x="29147" y="209264"/>
                      <a:pt x="41720" y="214884"/>
                      <a:pt x="57436" y="218694"/>
                    </a:cubicBezTo>
                    <a:cubicBezTo>
                      <a:pt x="73152" y="222313"/>
                      <a:pt x="90678" y="224409"/>
                      <a:pt x="110395" y="224409"/>
                    </a:cubicBezTo>
                    <a:cubicBezTo>
                      <a:pt x="131064" y="224409"/>
                      <a:pt x="149162" y="222313"/>
                      <a:pt x="164687" y="218408"/>
                    </a:cubicBezTo>
                    <a:cubicBezTo>
                      <a:pt x="180308" y="214408"/>
                      <a:pt x="192596" y="208788"/>
                      <a:pt x="201740" y="201263"/>
                    </a:cubicBezTo>
                    <a:cubicBezTo>
                      <a:pt x="210979" y="193834"/>
                      <a:pt x="216408" y="185547"/>
                      <a:pt x="218123" y="176498"/>
                    </a:cubicBezTo>
                    <a:cubicBezTo>
                      <a:pt x="219932" y="167640"/>
                      <a:pt x="220694" y="152305"/>
                      <a:pt x="220694" y="130492"/>
                    </a:cubicBezTo>
                    <a:lnTo>
                      <a:pt x="220694" y="93726"/>
                    </a:lnTo>
                    <a:cubicBezTo>
                      <a:pt x="220504" y="71533"/>
                      <a:pt x="219551" y="56007"/>
                      <a:pt x="217646" y="47149"/>
                    </a:cubicBezTo>
                    <a:close/>
                    <a:moveTo>
                      <a:pt x="155448" y="121920"/>
                    </a:moveTo>
                    <a:cubicBezTo>
                      <a:pt x="155448" y="133445"/>
                      <a:pt x="155162" y="141637"/>
                      <a:pt x="154305" y="146399"/>
                    </a:cubicBezTo>
                    <a:cubicBezTo>
                      <a:pt x="153638" y="151257"/>
                      <a:pt x="151543" y="155543"/>
                      <a:pt x="147638" y="159544"/>
                    </a:cubicBezTo>
                    <a:cubicBezTo>
                      <a:pt x="144113" y="163544"/>
                      <a:pt x="138970" y="166592"/>
                      <a:pt x="132779" y="168688"/>
                    </a:cubicBezTo>
                    <a:cubicBezTo>
                      <a:pt x="126492" y="170879"/>
                      <a:pt x="118967" y="171926"/>
                      <a:pt x="110681" y="171926"/>
                    </a:cubicBezTo>
                    <a:cubicBezTo>
                      <a:pt x="102775" y="171926"/>
                      <a:pt x="95441" y="170879"/>
                      <a:pt x="89059" y="168878"/>
                    </a:cubicBezTo>
                    <a:cubicBezTo>
                      <a:pt x="82772" y="166878"/>
                      <a:pt x="77724" y="163830"/>
                      <a:pt x="73914" y="159830"/>
                    </a:cubicBezTo>
                    <a:cubicBezTo>
                      <a:pt x="69818" y="155829"/>
                      <a:pt x="67628" y="151448"/>
                      <a:pt x="66770" y="146780"/>
                    </a:cubicBezTo>
                    <a:cubicBezTo>
                      <a:pt x="66104" y="141923"/>
                      <a:pt x="65818" y="133636"/>
                      <a:pt x="65818" y="121825"/>
                    </a:cubicBezTo>
                    <a:lnTo>
                      <a:pt x="65818" y="102203"/>
                    </a:lnTo>
                    <a:cubicBezTo>
                      <a:pt x="65818" y="90678"/>
                      <a:pt x="66104" y="82487"/>
                      <a:pt x="66675" y="77724"/>
                    </a:cubicBezTo>
                    <a:cubicBezTo>
                      <a:pt x="67532" y="72962"/>
                      <a:pt x="69723" y="68485"/>
                      <a:pt x="73438" y="64675"/>
                    </a:cubicBezTo>
                    <a:cubicBezTo>
                      <a:pt x="77248" y="60579"/>
                      <a:pt x="82106" y="57626"/>
                      <a:pt x="88583" y="55436"/>
                    </a:cubicBezTo>
                    <a:cubicBezTo>
                      <a:pt x="94774" y="53340"/>
                      <a:pt x="102108" y="52292"/>
                      <a:pt x="110585" y="52292"/>
                    </a:cubicBezTo>
                    <a:cubicBezTo>
                      <a:pt x="118491" y="52292"/>
                      <a:pt x="125635" y="53245"/>
                      <a:pt x="132017" y="55340"/>
                    </a:cubicBezTo>
                    <a:cubicBezTo>
                      <a:pt x="138398" y="57340"/>
                      <a:pt x="143542" y="60293"/>
                      <a:pt x="147257" y="64294"/>
                    </a:cubicBezTo>
                    <a:cubicBezTo>
                      <a:pt x="151162" y="68294"/>
                      <a:pt x="153543" y="72676"/>
                      <a:pt x="154210" y="77438"/>
                    </a:cubicBezTo>
                    <a:cubicBezTo>
                      <a:pt x="155067" y="82201"/>
                      <a:pt x="155353" y="90392"/>
                      <a:pt x="155353" y="102203"/>
                    </a:cubicBezTo>
                    <a:lnTo>
                      <a:pt x="15535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6BA601E7-93AA-4DA3-92BD-D89124A31353}"/>
                  </a:ext>
                </a:extLst>
              </p:cNvPr>
              <p:cNvSpPr/>
              <p:nvPr/>
            </p:nvSpPr>
            <p:spPr>
              <a:xfrm>
                <a:off x="11812021" y="828230"/>
                <a:ext cx="220884" cy="224408"/>
              </a:xfrm>
              <a:custGeom>
                <a:avLst/>
                <a:gdLst>
                  <a:gd name="connsiteX0" fmla="*/ 217742 w 220884"/>
                  <a:gd name="connsiteY0" fmla="*/ 47149 h 224408"/>
                  <a:gd name="connsiteX1" fmla="*/ 201168 w 220884"/>
                  <a:gd name="connsiteY1" fmla="*/ 22574 h 224408"/>
                  <a:gd name="connsiteX2" fmla="*/ 163259 w 220884"/>
                  <a:gd name="connsiteY2" fmla="*/ 5715 h 224408"/>
                  <a:gd name="connsiteX3" fmla="*/ 110300 w 220884"/>
                  <a:gd name="connsiteY3" fmla="*/ 0 h 224408"/>
                  <a:gd name="connsiteX4" fmla="*/ 56007 w 220884"/>
                  <a:gd name="connsiteY4" fmla="*/ 6001 h 224408"/>
                  <a:gd name="connsiteX5" fmla="*/ 19050 w 220884"/>
                  <a:gd name="connsiteY5" fmla="*/ 23146 h 224408"/>
                  <a:gd name="connsiteX6" fmla="*/ 2667 w 220884"/>
                  <a:gd name="connsiteY6" fmla="*/ 47815 h 224408"/>
                  <a:gd name="connsiteX7" fmla="*/ 0 w 220884"/>
                  <a:gd name="connsiteY7" fmla="*/ 93726 h 224408"/>
                  <a:gd name="connsiteX8" fmla="*/ 0 w 220884"/>
                  <a:gd name="connsiteY8" fmla="*/ 130492 h 224408"/>
                  <a:gd name="connsiteX9" fmla="*/ 2762 w 220884"/>
                  <a:gd name="connsiteY9" fmla="*/ 177070 h 224408"/>
                  <a:gd name="connsiteX10" fmla="*/ 19622 w 220884"/>
                  <a:gd name="connsiteY10" fmla="*/ 201739 h 224408"/>
                  <a:gd name="connsiteX11" fmla="*/ 57341 w 220884"/>
                  <a:gd name="connsiteY11" fmla="*/ 218694 h 224408"/>
                  <a:gd name="connsiteX12" fmla="*/ 110300 w 220884"/>
                  <a:gd name="connsiteY12" fmla="*/ 224409 h 224408"/>
                  <a:gd name="connsiteX13" fmla="*/ 164783 w 220884"/>
                  <a:gd name="connsiteY13" fmla="*/ 218408 h 224408"/>
                  <a:gd name="connsiteX14" fmla="*/ 201835 w 220884"/>
                  <a:gd name="connsiteY14" fmla="*/ 201263 h 224408"/>
                  <a:gd name="connsiteX15" fmla="*/ 218027 w 220884"/>
                  <a:gd name="connsiteY15" fmla="*/ 176498 h 224408"/>
                  <a:gd name="connsiteX16" fmla="*/ 220885 w 220884"/>
                  <a:gd name="connsiteY16" fmla="*/ 130492 h 224408"/>
                  <a:gd name="connsiteX17" fmla="*/ 220885 w 220884"/>
                  <a:gd name="connsiteY17" fmla="*/ 93726 h 224408"/>
                  <a:gd name="connsiteX18" fmla="*/ 217742 w 220884"/>
                  <a:gd name="connsiteY18" fmla="*/ 47149 h 224408"/>
                  <a:gd name="connsiteX19" fmla="*/ 155543 w 220884"/>
                  <a:gd name="connsiteY19" fmla="*/ 121920 h 224408"/>
                  <a:gd name="connsiteX20" fmla="*/ 154686 w 220884"/>
                  <a:gd name="connsiteY20" fmla="*/ 146399 h 224408"/>
                  <a:gd name="connsiteX21" fmla="*/ 147923 w 220884"/>
                  <a:gd name="connsiteY21" fmla="*/ 159544 h 224408"/>
                  <a:gd name="connsiteX22" fmla="*/ 132874 w 220884"/>
                  <a:gd name="connsiteY22" fmla="*/ 168688 h 224408"/>
                  <a:gd name="connsiteX23" fmla="*/ 110871 w 220884"/>
                  <a:gd name="connsiteY23" fmla="*/ 171926 h 224408"/>
                  <a:gd name="connsiteX24" fmla="*/ 89440 w 220884"/>
                  <a:gd name="connsiteY24" fmla="*/ 168878 h 224408"/>
                  <a:gd name="connsiteX25" fmla="*/ 74104 w 220884"/>
                  <a:gd name="connsiteY25" fmla="*/ 159830 h 224408"/>
                  <a:gd name="connsiteX26" fmla="*/ 67151 w 220884"/>
                  <a:gd name="connsiteY26" fmla="*/ 146780 h 224408"/>
                  <a:gd name="connsiteX27" fmla="*/ 66008 w 220884"/>
                  <a:gd name="connsiteY27" fmla="*/ 121825 h 224408"/>
                  <a:gd name="connsiteX28" fmla="*/ 66008 w 220884"/>
                  <a:gd name="connsiteY28" fmla="*/ 102203 h 224408"/>
                  <a:gd name="connsiteX29" fmla="*/ 66961 w 220884"/>
                  <a:gd name="connsiteY29" fmla="*/ 77724 h 224408"/>
                  <a:gd name="connsiteX30" fmla="*/ 73628 w 220884"/>
                  <a:gd name="connsiteY30" fmla="*/ 64675 h 224408"/>
                  <a:gd name="connsiteX31" fmla="*/ 88678 w 220884"/>
                  <a:gd name="connsiteY31" fmla="*/ 55436 h 224408"/>
                  <a:gd name="connsiteX32" fmla="*/ 110871 w 220884"/>
                  <a:gd name="connsiteY32" fmla="*/ 52292 h 224408"/>
                  <a:gd name="connsiteX33" fmla="*/ 132207 w 220884"/>
                  <a:gd name="connsiteY33" fmla="*/ 55340 h 224408"/>
                  <a:gd name="connsiteX34" fmla="*/ 147638 w 220884"/>
                  <a:gd name="connsiteY34" fmla="*/ 64294 h 224408"/>
                  <a:gd name="connsiteX35" fmla="*/ 154686 w 220884"/>
                  <a:gd name="connsiteY35" fmla="*/ 77438 h 224408"/>
                  <a:gd name="connsiteX36" fmla="*/ 155543 w 220884"/>
                  <a:gd name="connsiteY36" fmla="*/ 102203 h 224408"/>
                  <a:gd name="connsiteX37" fmla="*/ 155543 w 22088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884" h="224408">
                    <a:moveTo>
                      <a:pt x="217742" y="47149"/>
                    </a:moveTo>
                    <a:cubicBezTo>
                      <a:pt x="216122" y="38195"/>
                      <a:pt x="210598" y="30099"/>
                      <a:pt x="201168" y="22574"/>
                    </a:cubicBezTo>
                    <a:cubicBezTo>
                      <a:pt x="191548" y="15049"/>
                      <a:pt x="178879" y="9334"/>
                      <a:pt x="163259" y="5715"/>
                    </a:cubicBezTo>
                    <a:cubicBezTo>
                      <a:pt x="147638" y="1905"/>
                      <a:pt x="129921" y="0"/>
                      <a:pt x="110300" y="0"/>
                    </a:cubicBezTo>
                    <a:cubicBezTo>
                      <a:pt x="89726" y="0"/>
                      <a:pt x="71628" y="1905"/>
                      <a:pt x="56007" y="6001"/>
                    </a:cubicBezTo>
                    <a:cubicBezTo>
                      <a:pt x="40577" y="9906"/>
                      <a:pt x="28099" y="15716"/>
                      <a:pt x="19050" y="23146"/>
                    </a:cubicBezTo>
                    <a:cubicBezTo>
                      <a:pt x="9811" y="30575"/>
                      <a:pt x="4381" y="38862"/>
                      <a:pt x="2667" y="47815"/>
                    </a:cubicBezTo>
                    <a:cubicBezTo>
                      <a:pt x="762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1048" y="168307"/>
                      <a:pt x="2762" y="177070"/>
                    </a:cubicBezTo>
                    <a:cubicBezTo>
                      <a:pt x="4381" y="185928"/>
                      <a:pt x="10287" y="194215"/>
                      <a:pt x="19622" y="201739"/>
                    </a:cubicBezTo>
                    <a:cubicBezTo>
                      <a:pt x="29147" y="209264"/>
                      <a:pt x="41720" y="214884"/>
                      <a:pt x="57341" y="218694"/>
                    </a:cubicBezTo>
                    <a:cubicBezTo>
                      <a:pt x="73057" y="222313"/>
                      <a:pt x="90773" y="224409"/>
                      <a:pt x="110300" y="224409"/>
                    </a:cubicBezTo>
                    <a:cubicBezTo>
                      <a:pt x="131159" y="224409"/>
                      <a:pt x="149066" y="222313"/>
                      <a:pt x="164783" y="218408"/>
                    </a:cubicBezTo>
                    <a:cubicBezTo>
                      <a:pt x="180308" y="214408"/>
                      <a:pt x="192691" y="208788"/>
                      <a:pt x="201835" y="201263"/>
                    </a:cubicBezTo>
                    <a:cubicBezTo>
                      <a:pt x="210979" y="193834"/>
                      <a:pt x="216313" y="185547"/>
                      <a:pt x="218027" y="176498"/>
                    </a:cubicBezTo>
                    <a:cubicBezTo>
                      <a:pt x="219932" y="167640"/>
                      <a:pt x="220885" y="152305"/>
                      <a:pt x="220885" y="130492"/>
                    </a:cubicBezTo>
                    <a:lnTo>
                      <a:pt x="220885" y="93726"/>
                    </a:lnTo>
                    <a:cubicBezTo>
                      <a:pt x="220790" y="71533"/>
                      <a:pt x="219932" y="56007"/>
                      <a:pt x="217742" y="47149"/>
                    </a:cubicBezTo>
                    <a:close/>
                    <a:moveTo>
                      <a:pt x="155543" y="121920"/>
                    </a:moveTo>
                    <a:cubicBezTo>
                      <a:pt x="155543" y="133445"/>
                      <a:pt x="155258" y="141637"/>
                      <a:pt x="154686" y="146399"/>
                    </a:cubicBezTo>
                    <a:cubicBezTo>
                      <a:pt x="154019" y="151257"/>
                      <a:pt x="151829" y="155543"/>
                      <a:pt x="147923" y="159544"/>
                    </a:cubicBezTo>
                    <a:cubicBezTo>
                      <a:pt x="144209" y="163544"/>
                      <a:pt x="139256" y="166592"/>
                      <a:pt x="132874" y="168688"/>
                    </a:cubicBezTo>
                    <a:cubicBezTo>
                      <a:pt x="126587" y="170879"/>
                      <a:pt x="119158" y="171926"/>
                      <a:pt x="110871" y="171926"/>
                    </a:cubicBezTo>
                    <a:cubicBezTo>
                      <a:pt x="102870" y="171926"/>
                      <a:pt x="95821" y="170879"/>
                      <a:pt x="89440" y="168878"/>
                    </a:cubicBezTo>
                    <a:cubicBezTo>
                      <a:pt x="83058" y="166878"/>
                      <a:pt x="77915" y="163830"/>
                      <a:pt x="74104" y="159830"/>
                    </a:cubicBezTo>
                    <a:cubicBezTo>
                      <a:pt x="70199" y="155829"/>
                      <a:pt x="67818" y="151448"/>
                      <a:pt x="67151" y="146780"/>
                    </a:cubicBezTo>
                    <a:cubicBezTo>
                      <a:pt x="6638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389" y="82487"/>
                      <a:pt x="66961" y="77724"/>
                    </a:cubicBezTo>
                    <a:cubicBezTo>
                      <a:pt x="67818" y="72962"/>
                      <a:pt x="70009" y="68485"/>
                      <a:pt x="73628" y="64675"/>
                    </a:cubicBezTo>
                    <a:cubicBezTo>
                      <a:pt x="77438" y="60579"/>
                      <a:pt x="82391" y="57626"/>
                      <a:pt x="88678" y="55436"/>
                    </a:cubicBezTo>
                    <a:cubicBezTo>
                      <a:pt x="95060" y="53340"/>
                      <a:pt x="102489" y="52292"/>
                      <a:pt x="110871" y="52292"/>
                    </a:cubicBezTo>
                    <a:cubicBezTo>
                      <a:pt x="118872" y="52292"/>
                      <a:pt x="126016" y="53245"/>
                      <a:pt x="132207" y="55340"/>
                    </a:cubicBezTo>
                    <a:cubicBezTo>
                      <a:pt x="138684" y="57340"/>
                      <a:pt x="143827" y="60293"/>
                      <a:pt x="147638" y="64294"/>
                    </a:cubicBezTo>
                    <a:cubicBezTo>
                      <a:pt x="151543" y="68294"/>
                      <a:pt x="153924" y="72676"/>
                      <a:pt x="154686" y="77438"/>
                    </a:cubicBezTo>
                    <a:cubicBezTo>
                      <a:pt x="155258" y="82201"/>
                      <a:pt x="155543" y="90392"/>
                      <a:pt x="155543" y="102203"/>
                    </a:cubicBezTo>
                    <a:lnTo>
                      <a:pt x="15554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7B1EC5CE-0B2F-476B-9B55-04153AFC9D06}"/>
                  </a:ext>
                </a:extLst>
              </p:cNvPr>
              <p:cNvSpPr/>
              <p:nvPr/>
            </p:nvSpPr>
            <p:spPr>
              <a:xfrm>
                <a:off x="13162286" y="832421"/>
                <a:ext cx="208025" cy="216788"/>
              </a:xfrm>
              <a:custGeom>
                <a:avLst/>
                <a:gdLst>
                  <a:gd name="connsiteX0" fmla="*/ 0 w 208025"/>
                  <a:gd name="connsiteY0" fmla="*/ 216789 h 216788"/>
                  <a:gd name="connsiteX1" fmla="*/ 63055 w 208025"/>
                  <a:gd name="connsiteY1" fmla="*/ 216789 h 216788"/>
                  <a:gd name="connsiteX2" fmla="*/ 63055 w 208025"/>
                  <a:gd name="connsiteY2" fmla="*/ 97822 h 216788"/>
                  <a:gd name="connsiteX3" fmla="*/ 144685 w 208025"/>
                  <a:gd name="connsiteY3" fmla="*/ 216789 h 216788"/>
                  <a:gd name="connsiteX4" fmla="*/ 208026 w 208025"/>
                  <a:gd name="connsiteY4" fmla="*/ 216789 h 216788"/>
                  <a:gd name="connsiteX5" fmla="*/ 208026 w 208025"/>
                  <a:gd name="connsiteY5" fmla="*/ 0 h 216788"/>
                  <a:gd name="connsiteX6" fmla="*/ 144685 w 208025"/>
                  <a:gd name="connsiteY6" fmla="*/ 0 h 216788"/>
                  <a:gd name="connsiteX7" fmla="*/ 144685 w 208025"/>
                  <a:gd name="connsiteY7" fmla="*/ 119920 h 216788"/>
                  <a:gd name="connsiteX8" fmla="*/ 62770 w 208025"/>
                  <a:gd name="connsiteY8" fmla="*/ 0 h 216788"/>
                  <a:gd name="connsiteX9" fmla="*/ 0 w 208025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8025" h="216788">
                    <a:moveTo>
                      <a:pt x="0" y="216789"/>
                    </a:moveTo>
                    <a:lnTo>
                      <a:pt x="63055" y="216789"/>
                    </a:lnTo>
                    <a:lnTo>
                      <a:pt x="63055" y="97822"/>
                    </a:lnTo>
                    <a:lnTo>
                      <a:pt x="144685" y="216789"/>
                    </a:lnTo>
                    <a:lnTo>
                      <a:pt x="208026" y="216789"/>
                    </a:lnTo>
                    <a:lnTo>
                      <a:pt x="208026" y="0"/>
                    </a:lnTo>
                    <a:lnTo>
                      <a:pt x="144685" y="0"/>
                    </a:lnTo>
                    <a:lnTo>
                      <a:pt x="144685" y="119920"/>
                    </a:lnTo>
                    <a:lnTo>
                      <a:pt x="6277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7" name="任意多边形: 形状 46">
                <a:extLst>
                  <a:ext uri="{FF2B5EF4-FFF2-40B4-BE49-F238E27FC236}">
                    <a16:creationId xmlns:a16="http://schemas.microsoft.com/office/drawing/2014/main" id="{166BE183-33E3-4F8D-830D-0CF2BB039F3F}"/>
                  </a:ext>
                </a:extLst>
              </p:cNvPr>
              <p:cNvSpPr/>
              <p:nvPr/>
            </p:nvSpPr>
            <p:spPr>
              <a:xfrm>
                <a:off x="12807956" y="832421"/>
                <a:ext cx="68008" cy="216789"/>
              </a:xfrm>
              <a:custGeom>
                <a:avLst/>
                <a:gdLst>
                  <a:gd name="connsiteX0" fmla="*/ 0 w 68008"/>
                  <a:gd name="connsiteY0" fmla="*/ 0 h 216789"/>
                  <a:gd name="connsiteX1" fmla="*/ 68009 w 68008"/>
                  <a:gd name="connsiteY1" fmla="*/ 0 h 216789"/>
                  <a:gd name="connsiteX2" fmla="*/ 68009 w 68008"/>
                  <a:gd name="connsiteY2" fmla="*/ 216789 h 216789"/>
                  <a:gd name="connsiteX3" fmla="*/ 0 w 68008"/>
                  <a:gd name="connsiteY3" fmla="*/ 216789 h 2167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008" h="216789">
                    <a:moveTo>
                      <a:pt x="0" y="0"/>
                    </a:moveTo>
                    <a:lnTo>
                      <a:pt x="68009" y="0"/>
                    </a:lnTo>
                    <a:lnTo>
                      <a:pt x="68009" y="216789"/>
                    </a:lnTo>
                    <a:lnTo>
                      <a:pt x="0" y="21678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8" name="任意多边形: 形状 47">
                <a:extLst>
                  <a:ext uri="{FF2B5EF4-FFF2-40B4-BE49-F238E27FC236}">
                    <a16:creationId xmlns:a16="http://schemas.microsoft.com/office/drawing/2014/main" id="{6814F736-6576-4CB1-91B0-5E781B2AD0C3}"/>
                  </a:ext>
                </a:extLst>
              </p:cNvPr>
              <p:cNvSpPr/>
              <p:nvPr/>
            </p:nvSpPr>
            <p:spPr>
              <a:xfrm>
                <a:off x="12602025" y="832421"/>
                <a:ext cx="172974" cy="216788"/>
              </a:xfrm>
              <a:custGeom>
                <a:avLst/>
                <a:gdLst>
                  <a:gd name="connsiteX0" fmla="*/ 0 w 172974"/>
                  <a:gd name="connsiteY0" fmla="*/ 216789 h 216788"/>
                  <a:gd name="connsiteX1" fmla="*/ 172974 w 172974"/>
                  <a:gd name="connsiteY1" fmla="*/ 216789 h 216788"/>
                  <a:gd name="connsiteX2" fmla="*/ 172974 w 172974"/>
                  <a:gd name="connsiteY2" fmla="*/ 163544 h 216788"/>
                  <a:gd name="connsiteX3" fmla="*/ 68104 w 172974"/>
                  <a:gd name="connsiteY3" fmla="*/ 163544 h 216788"/>
                  <a:gd name="connsiteX4" fmla="*/ 68104 w 172974"/>
                  <a:gd name="connsiteY4" fmla="*/ 0 h 216788"/>
                  <a:gd name="connsiteX5" fmla="*/ 0 w 172974"/>
                  <a:gd name="connsiteY5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974" h="216788">
                    <a:moveTo>
                      <a:pt x="0" y="216789"/>
                    </a:moveTo>
                    <a:lnTo>
                      <a:pt x="172974" y="216789"/>
                    </a:lnTo>
                    <a:lnTo>
                      <a:pt x="172974" y="163544"/>
                    </a:lnTo>
                    <a:lnTo>
                      <a:pt x="68104" y="163544"/>
                    </a:lnTo>
                    <a:lnTo>
                      <a:pt x="68104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9" name="任意多边形: 形状 48">
                <a:extLst>
                  <a:ext uri="{FF2B5EF4-FFF2-40B4-BE49-F238E27FC236}">
                    <a16:creationId xmlns:a16="http://schemas.microsoft.com/office/drawing/2014/main" id="{1C52680D-FB9D-4D7D-A547-F92DE442F923}"/>
                  </a:ext>
                </a:extLst>
              </p:cNvPr>
              <p:cNvSpPr/>
              <p:nvPr/>
            </p:nvSpPr>
            <p:spPr>
              <a:xfrm>
                <a:off x="12319132" y="832421"/>
                <a:ext cx="244602" cy="216788"/>
              </a:xfrm>
              <a:custGeom>
                <a:avLst/>
                <a:gdLst>
                  <a:gd name="connsiteX0" fmla="*/ 0 w 244602"/>
                  <a:gd name="connsiteY0" fmla="*/ 216789 h 216788"/>
                  <a:gd name="connsiteX1" fmla="*/ 54959 w 244602"/>
                  <a:gd name="connsiteY1" fmla="*/ 216789 h 216788"/>
                  <a:gd name="connsiteX2" fmla="*/ 54959 w 244602"/>
                  <a:gd name="connsiteY2" fmla="*/ 51435 h 216788"/>
                  <a:gd name="connsiteX3" fmla="*/ 97250 w 244602"/>
                  <a:gd name="connsiteY3" fmla="*/ 216789 h 216788"/>
                  <a:gd name="connsiteX4" fmla="*/ 147161 w 244602"/>
                  <a:gd name="connsiteY4" fmla="*/ 216789 h 216788"/>
                  <a:gd name="connsiteX5" fmla="*/ 189548 w 244602"/>
                  <a:gd name="connsiteY5" fmla="*/ 47625 h 216788"/>
                  <a:gd name="connsiteX6" fmla="*/ 189548 w 244602"/>
                  <a:gd name="connsiteY6" fmla="*/ 216789 h 216788"/>
                  <a:gd name="connsiteX7" fmla="*/ 244602 w 244602"/>
                  <a:gd name="connsiteY7" fmla="*/ 216789 h 216788"/>
                  <a:gd name="connsiteX8" fmla="*/ 244602 w 244602"/>
                  <a:gd name="connsiteY8" fmla="*/ 0 h 216788"/>
                  <a:gd name="connsiteX9" fmla="*/ 148971 w 244602"/>
                  <a:gd name="connsiteY9" fmla="*/ 0 h 216788"/>
                  <a:gd name="connsiteX10" fmla="*/ 122682 w 244602"/>
                  <a:gd name="connsiteY10" fmla="*/ 108775 h 216788"/>
                  <a:gd name="connsiteX11" fmla="*/ 96012 w 244602"/>
                  <a:gd name="connsiteY11" fmla="*/ 0 h 216788"/>
                  <a:gd name="connsiteX12" fmla="*/ 0 w 244602"/>
                  <a:gd name="connsiteY12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602" h="216788">
                    <a:moveTo>
                      <a:pt x="0" y="216789"/>
                    </a:moveTo>
                    <a:lnTo>
                      <a:pt x="54959" y="216789"/>
                    </a:lnTo>
                    <a:lnTo>
                      <a:pt x="54959" y="51435"/>
                    </a:lnTo>
                    <a:lnTo>
                      <a:pt x="97250" y="216789"/>
                    </a:lnTo>
                    <a:lnTo>
                      <a:pt x="147161" y="216789"/>
                    </a:lnTo>
                    <a:lnTo>
                      <a:pt x="189548" y="47625"/>
                    </a:lnTo>
                    <a:lnTo>
                      <a:pt x="189548" y="216789"/>
                    </a:lnTo>
                    <a:lnTo>
                      <a:pt x="244602" y="216789"/>
                    </a:lnTo>
                    <a:lnTo>
                      <a:pt x="244602" y="0"/>
                    </a:lnTo>
                    <a:lnTo>
                      <a:pt x="148971" y="0"/>
                    </a:lnTo>
                    <a:lnTo>
                      <a:pt x="122682" y="108775"/>
                    </a:lnTo>
                    <a:lnTo>
                      <a:pt x="96012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任意多边形: 形状 49">
                <a:extLst>
                  <a:ext uri="{FF2B5EF4-FFF2-40B4-BE49-F238E27FC236}">
                    <a16:creationId xmlns:a16="http://schemas.microsoft.com/office/drawing/2014/main" id="{8A85DDB7-1CCB-47CF-A998-6057F830C671}"/>
                  </a:ext>
                </a:extLst>
              </p:cNvPr>
              <p:cNvSpPr/>
              <p:nvPr/>
            </p:nvSpPr>
            <p:spPr>
              <a:xfrm>
                <a:off x="11575040" y="832421"/>
                <a:ext cx="209549" cy="216788"/>
              </a:xfrm>
              <a:custGeom>
                <a:avLst/>
                <a:gdLst>
                  <a:gd name="connsiteX0" fmla="*/ 0 w 209549"/>
                  <a:gd name="connsiteY0" fmla="*/ 46196 h 216788"/>
                  <a:gd name="connsiteX1" fmla="*/ 125825 w 209549"/>
                  <a:gd name="connsiteY1" fmla="*/ 46196 h 216788"/>
                  <a:gd name="connsiteX2" fmla="*/ 0 w 209549"/>
                  <a:gd name="connsiteY2" fmla="*/ 171831 h 216788"/>
                  <a:gd name="connsiteX3" fmla="*/ 0 w 209549"/>
                  <a:gd name="connsiteY3" fmla="*/ 216789 h 216788"/>
                  <a:gd name="connsiteX4" fmla="*/ 209550 w 209549"/>
                  <a:gd name="connsiteY4" fmla="*/ 216789 h 216788"/>
                  <a:gd name="connsiteX5" fmla="*/ 209550 w 209549"/>
                  <a:gd name="connsiteY5" fmla="*/ 170212 h 216788"/>
                  <a:gd name="connsiteX6" fmla="*/ 83249 w 209549"/>
                  <a:gd name="connsiteY6" fmla="*/ 170212 h 216788"/>
                  <a:gd name="connsiteX7" fmla="*/ 208693 w 209549"/>
                  <a:gd name="connsiteY7" fmla="*/ 44863 h 216788"/>
                  <a:gd name="connsiteX8" fmla="*/ 208693 w 209549"/>
                  <a:gd name="connsiteY8" fmla="*/ 0 h 216788"/>
                  <a:gd name="connsiteX9" fmla="*/ 0 w 209549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9549" h="216788">
                    <a:moveTo>
                      <a:pt x="0" y="46196"/>
                    </a:moveTo>
                    <a:lnTo>
                      <a:pt x="125825" y="46196"/>
                    </a:lnTo>
                    <a:lnTo>
                      <a:pt x="0" y="171831"/>
                    </a:lnTo>
                    <a:lnTo>
                      <a:pt x="0" y="216789"/>
                    </a:lnTo>
                    <a:lnTo>
                      <a:pt x="209550" y="216789"/>
                    </a:lnTo>
                    <a:lnTo>
                      <a:pt x="209550" y="170212"/>
                    </a:lnTo>
                    <a:lnTo>
                      <a:pt x="83249" y="170212"/>
                    </a:lnTo>
                    <a:lnTo>
                      <a:pt x="208693" y="44863"/>
                    </a:lnTo>
                    <a:lnTo>
                      <a:pt x="208693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黑底页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 userDrawn="1"/>
        </p:nvSpPr>
        <p:spPr>
          <a:xfrm>
            <a:off x="0" y="-1871"/>
            <a:ext cx="12192000" cy="6859871"/>
          </a:xfrm>
          <a:prstGeom prst="rect">
            <a:avLst/>
          </a:prstGeom>
          <a:gradFill flip="none" rotWithShape="1">
            <a:gsLst>
              <a:gs pos="100000">
                <a:schemeClr val="tx2">
                  <a:shade val="30000"/>
                  <a:satMod val="115000"/>
                </a:schemeClr>
              </a:gs>
              <a:gs pos="50000">
                <a:schemeClr val="tx2">
                  <a:shade val="67500"/>
                  <a:satMod val="115000"/>
                </a:schemeClr>
              </a:gs>
              <a:gs pos="100000">
                <a:schemeClr val="tx2"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9" name="矩形 18"/>
          <p:cNvSpPr/>
          <p:nvPr userDrawn="1"/>
        </p:nvSpPr>
        <p:spPr>
          <a:xfrm>
            <a:off x="0" y="6473371"/>
            <a:ext cx="12192000" cy="38462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灯片编号占位符 63"/>
          <p:cNvSpPr>
            <a:spLocks noGrp="1"/>
          </p:cNvSpPr>
          <p:nvPr>
            <p:ph type="sldNum" sz="quarter" idx="12"/>
          </p:nvPr>
        </p:nvSpPr>
        <p:spPr>
          <a:xfrm>
            <a:off x="8904312" y="6491684"/>
            <a:ext cx="2952328" cy="3663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Page </a:t>
            </a:r>
            <a:fld id="{0C913308-F349-4B6D-A68A-DD1791B4A57B}" type="slidenum">
              <a:rPr lang="zh-CN" altLang="en-US" dirty="0" smtClean="0"/>
              <a:t>‹#›</a:t>
            </a:fld>
            <a:endParaRPr lang="zh-CN" altLang="en-US" dirty="0"/>
          </a:p>
        </p:txBody>
      </p:sp>
      <p:sp>
        <p:nvSpPr>
          <p:cNvPr id="24" name="内容占位符 3"/>
          <p:cNvSpPr>
            <a:spLocks noGrp="1"/>
          </p:cNvSpPr>
          <p:nvPr>
            <p:ph sz="quarter" idx="13"/>
          </p:nvPr>
        </p:nvSpPr>
        <p:spPr>
          <a:xfrm>
            <a:off x="512763" y="1148295"/>
            <a:ext cx="11166475" cy="5184775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20" name="标题 1"/>
          <p:cNvSpPr>
            <a:spLocks noGrp="1"/>
          </p:cNvSpPr>
          <p:nvPr>
            <p:ph type="title" hasCustomPrompt="1"/>
          </p:nvPr>
        </p:nvSpPr>
        <p:spPr>
          <a:xfrm>
            <a:off x="489628" y="359445"/>
            <a:ext cx="11189610" cy="549275"/>
          </a:xfrm>
        </p:spPr>
        <p:txBody>
          <a:bodyPr>
            <a:normAutofit/>
          </a:bodyPr>
          <a:lstStyle>
            <a:lvl1pPr algn="l">
              <a:defRPr sz="2400" b="1"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 to add title </a:t>
            </a:r>
          </a:p>
        </p:txBody>
      </p:sp>
      <p:grpSp>
        <p:nvGrpSpPr>
          <p:cNvPr id="17" name="图形 2">
            <a:extLst>
              <a:ext uri="{FF2B5EF4-FFF2-40B4-BE49-F238E27FC236}">
                <a16:creationId xmlns:a16="http://schemas.microsoft.com/office/drawing/2014/main" id="{D34BF3A8-E5BE-4049-92E3-AE16F32DF6E9}"/>
              </a:ext>
            </a:extLst>
          </p:cNvPr>
          <p:cNvGrpSpPr/>
          <p:nvPr userDrawn="1"/>
        </p:nvGrpSpPr>
        <p:grpSpPr>
          <a:xfrm>
            <a:off x="2215" y="6473371"/>
            <a:ext cx="1245617" cy="384629"/>
            <a:chOff x="11294624" y="548862"/>
            <a:chExt cx="2355056" cy="785145"/>
          </a:xfrm>
          <a:solidFill>
            <a:schemeClr val="tx2"/>
          </a:solidFill>
        </p:grpSpPr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250234D6-DF2B-4A69-B57F-468A521C8371}"/>
                </a:ext>
              </a:extLst>
            </p:cNvPr>
            <p:cNvSpPr/>
            <p:nvPr/>
          </p:nvSpPr>
          <p:spPr>
            <a:xfrm>
              <a:off x="11294624" y="548862"/>
              <a:ext cx="2355056" cy="785145"/>
            </a:xfrm>
            <a:custGeom>
              <a:avLst/>
              <a:gdLst>
                <a:gd name="connsiteX0" fmla="*/ 0 w 2355056"/>
                <a:gd name="connsiteY0" fmla="*/ 0 h 785145"/>
                <a:gd name="connsiteX1" fmla="*/ 2355056 w 2355056"/>
                <a:gd name="connsiteY1" fmla="*/ 0 h 785145"/>
                <a:gd name="connsiteX2" fmla="*/ 2355056 w 2355056"/>
                <a:gd name="connsiteY2" fmla="*/ 785146 h 785145"/>
                <a:gd name="connsiteX3" fmla="*/ 0 w 2355056"/>
                <a:gd name="connsiteY3" fmla="*/ 785146 h 785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5056" h="785145">
                  <a:moveTo>
                    <a:pt x="0" y="0"/>
                  </a:moveTo>
                  <a:lnTo>
                    <a:pt x="2355056" y="0"/>
                  </a:lnTo>
                  <a:lnTo>
                    <a:pt x="2355056" y="785146"/>
                  </a:lnTo>
                  <a:lnTo>
                    <a:pt x="0" y="785146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3" name="图形 2">
              <a:extLst>
                <a:ext uri="{FF2B5EF4-FFF2-40B4-BE49-F238E27FC236}">
                  <a16:creationId xmlns:a16="http://schemas.microsoft.com/office/drawing/2014/main" id="{1E67DA3D-49EB-47A6-BEB6-DE6A7BB9E127}"/>
                </a:ext>
              </a:extLst>
            </p:cNvPr>
            <p:cNvGrpSpPr/>
            <p:nvPr/>
          </p:nvGrpSpPr>
          <p:grpSpPr>
            <a:xfrm>
              <a:off x="11575040" y="828230"/>
              <a:ext cx="1795271" cy="224408"/>
              <a:chOff x="11575040" y="828230"/>
              <a:chExt cx="1795271" cy="224408"/>
            </a:xfrm>
            <a:grpFill/>
          </p:grpSpPr>
          <p:sp>
            <p:nvSpPr>
              <p:cNvPr id="34" name="任意多边形: 形状 33">
                <a:extLst>
                  <a:ext uri="{FF2B5EF4-FFF2-40B4-BE49-F238E27FC236}">
                    <a16:creationId xmlns:a16="http://schemas.microsoft.com/office/drawing/2014/main" id="{DC0A4891-0C1A-4ACD-8613-6E6A2265B237}"/>
                  </a:ext>
                </a:extLst>
              </p:cNvPr>
              <p:cNvSpPr/>
              <p:nvPr/>
            </p:nvSpPr>
            <p:spPr>
              <a:xfrm>
                <a:off x="12908825" y="828230"/>
                <a:ext cx="220599" cy="224408"/>
              </a:xfrm>
              <a:custGeom>
                <a:avLst/>
                <a:gdLst>
                  <a:gd name="connsiteX0" fmla="*/ 217837 w 220599"/>
                  <a:gd name="connsiteY0" fmla="*/ 47149 h 224408"/>
                  <a:gd name="connsiteX1" fmla="*/ 200882 w 220599"/>
                  <a:gd name="connsiteY1" fmla="*/ 22574 h 224408"/>
                  <a:gd name="connsiteX2" fmla="*/ 163163 w 220599"/>
                  <a:gd name="connsiteY2" fmla="*/ 5715 h 224408"/>
                  <a:gd name="connsiteX3" fmla="*/ 110395 w 220599"/>
                  <a:gd name="connsiteY3" fmla="*/ 0 h 224408"/>
                  <a:gd name="connsiteX4" fmla="*/ 55912 w 220599"/>
                  <a:gd name="connsiteY4" fmla="*/ 6001 h 224408"/>
                  <a:gd name="connsiteX5" fmla="*/ 18955 w 220599"/>
                  <a:gd name="connsiteY5" fmla="*/ 23146 h 224408"/>
                  <a:gd name="connsiteX6" fmla="*/ 2572 w 220599"/>
                  <a:gd name="connsiteY6" fmla="*/ 47815 h 224408"/>
                  <a:gd name="connsiteX7" fmla="*/ 0 w 220599"/>
                  <a:gd name="connsiteY7" fmla="*/ 93726 h 224408"/>
                  <a:gd name="connsiteX8" fmla="*/ 0 w 220599"/>
                  <a:gd name="connsiteY8" fmla="*/ 130492 h 224408"/>
                  <a:gd name="connsiteX9" fmla="*/ 2762 w 220599"/>
                  <a:gd name="connsiteY9" fmla="*/ 177070 h 224408"/>
                  <a:gd name="connsiteX10" fmla="*/ 19717 w 220599"/>
                  <a:gd name="connsiteY10" fmla="*/ 201739 h 224408"/>
                  <a:gd name="connsiteX11" fmla="*/ 57436 w 220599"/>
                  <a:gd name="connsiteY11" fmla="*/ 218694 h 224408"/>
                  <a:gd name="connsiteX12" fmla="*/ 110490 w 220599"/>
                  <a:gd name="connsiteY12" fmla="*/ 224409 h 224408"/>
                  <a:gd name="connsiteX13" fmla="*/ 164878 w 220599"/>
                  <a:gd name="connsiteY13" fmla="*/ 218408 h 224408"/>
                  <a:gd name="connsiteX14" fmla="*/ 201739 w 220599"/>
                  <a:gd name="connsiteY14" fmla="*/ 201263 h 224408"/>
                  <a:gd name="connsiteX15" fmla="*/ 218027 w 220599"/>
                  <a:gd name="connsiteY15" fmla="*/ 176498 h 224408"/>
                  <a:gd name="connsiteX16" fmla="*/ 220599 w 220599"/>
                  <a:gd name="connsiteY16" fmla="*/ 130492 h 224408"/>
                  <a:gd name="connsiteX17" fmla="*/ 220599 w 220599"/>
                  <a:gd name="connsiteY17" fmla="*/ 93726 h 224408"/>
                  <a:gd name="connsiteX18" fmla="*/ 217837 w 220599"/>
                  <a:gd name="connsiteY18" fmla="*/ 47149 h 224408"/>
                  <a:gd name="connsiteX19" fmla="*/ 155638 w 220599"/>
                  <a:gd name="connsiteY19" fmla="*/ 121920 h 224408"/>
                  <a:gd name="connsiteX20" fmla="*/ 154591 w 220599"/>
                  <a:gd name="connsiteY20" fmla="*/ 146399 h 224408"/>
                  <a:gd name="connsiteX21" fmla="*/ 147923 w 220599"/>
                  <a:gd name="connsiteY21" fmla="*/ 159544 h 224408"/>
                  <a:gd name="connsiteX22" fmla="*/ 132874 w 220599"/>
                  <a:gd name="connsiteY22" fmla="*/ 168688 h 224408"/>
                  <a:gd name="connsiteX23" fmla="*/ 110680 w 220599"/>
                  <a:gd name="connsiteY23" fmla="*/ 171926 h 224408"/>
                  <a:gd name="connsiteX24" fmla="*/ 89249 w 220599"/>
                  <a:gd name="connsiteY24" fmla="*/ 168878 h 224408"/>
                  <a:gd name="connsiteX25" fmla="*/ 73819 w 220599"/>
                  <a:gd name="connsiteY25" fmla="*/ 159830 h 224408"/>
                  <a:gd name="connsiteX26" fmla="*/ 67056 w 220599"/>
                  <a:gd name="connsiteY26" fmla="*/ 146780 h 224408"/>
                  <a:gd name="connsiteX27" fmla="*/ 66008 w 220599"/>
                  <a:gd name="connsiteY27" fmla="*/ 121825 h 224408"/>
                  <a:gd name="connsiteX28" fmla="*/ 66008 w 220599"/>
                  <a:gd name="connsiteY28" fmla="*/ 102203 h 224408"/>
                  <a:gd name="connsiteX29" fmla="*/ 66961 w 220599"/>
                  <a:gd name="connsiteY29" fmla="*/ 77724 h 224408"/>
                  <a:gd name="connsiteX30" fmla="*/ 73628 w 220599"/>
                  <a:gd name="connsiteY30" fmla="*/ 64675 h 224408"/>
                  <a:gd name="connsiteX31" fmla="*/ 88678 w 220599"/>
                  <a:gd name="connsiteY31" fmla="*/ 55436 h 224408"/>
                  <a:gd name="connsiteX32" fmla="*/ 110680 w 220599"/>
                  <a:gd name="connsiteY32" fmla="*/ 52292 h 224408"/>
                  <a:gd name="connsiteX33" fmla="*/ 132302 w 220599"/>
                  <a:gd name="connsiteY33" fmla="*/ 55340 h 224408"/>
                  <a:gd name="connsiteX34" fmla="*/ 147733 w 220599"/>
                  <a:gd name="connsiteY34" fmla="*/ 64294 h 224408"/>
                  <a:gd name="connsiteX35" fmla="*/ 154591 w 220599"/>
                  <a:gd name="connsiteY35" fmla="*/ 77438 h 224408"/>
                  <a:gd name="connsiteX36" fmla="*/ 155638 w 220599"/>
                  <a:gd name="connsiteY36" fmla="*/ 102203 h 224408"/>
                  <a:gd name="connsiteX37" fmla="*/ 155638 w 220599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599" h="224408">
                    <a:moveTo>
                      <a:pt x="217837" y="47149"/>
                    </a:moveTo>
                    <a:cubicBezTo>
                      <a:pt x="216122" y="38195"/>
                      <a:pt x="210503" y="30099"/>
                      <a:pt x="200882" y="22574"/>
                    </a:cubicBezTo>
                    <a:cubicBezTo>
                      <a:pt x="191548" y="15049"/>
                      <a:pt x="178689" y="9334"/>
                      <a:pt x="163163" y="5715"/>
                    </a:cubicBezTo>
                    <a:cubicBezTo>
                      <a:pt x="147638" y="1905"/>
                      <a:pt x="129921" y="0"/>
                      <a:pt x="110395" y="0"/>
                    </a:cubicBezTo>
                    <a:cubicBezTo>
                      <a:pt x="89725" y="0"/>
                      <a:pt x="71533" y="1905"/>
                      <a:pt x="55912" y="6001"/>
                    </a:cubicBezTo>
                    <a:cubicBezTo>
                      <a:pt x="40291" y="9906"/>
                      <a:pt x="28004" y="15716"/>
                      <a:pt x="18955" y="23146"/>
                    </a:cubicBezTo>
                    <a:cubicBezTo>
                      <a:pt x="9716" y="30575"/>
                      <a:pt x="4286" y="38862"/>
                      <a:pt x="2572" y="47815"/>
                    </a:cubicBezTo>
                    <a:cubicBezTo>
                      <a:pt x="953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953" y="168307"/>
                      <a:pt x="2762" y="177070"/>
                    </a:cubicBezTo>
                    <a:cubicBezTo>
                      <a:pt x="4477" y="185928"/>
                      <a:pt x="10287" y="194215"/>
                      <a:pt x="19717" y="201739"/>
                    </a:cubicBezTo>
                    <a:cubicBezTo>
                      <a:pt x="29242" y="209264"/>
                      <a:pt x="41815" y="214884"/>
                      <a:pt x="57436" y="218694"/>
                    </a:cubicBezTo>
                    <a:cubicBezTo>
                      <a:pt x="73152" y="222313"/>
                      <a:pt x="90678" y="224409"/>
                      <a:pt x="110490" y="224409"/>
                    </a:cubicBezTo>
                    <a:cubicBezTo>
                      <a:pt x="131064" y="224409"/>
                      <a:pt x="149257" y="222313"/>
                      <a:pt x="164878" y="218408"/>
                    </a:cubicBezTo>
                    <a:cubicBezTo>
                      <a:pt x="180308" y="214408"/>
                      <a:pt x="192691" y="208788"/>
                      <a:pt x="201739" y="201263"/>
                    </a:cubicBezTo>
                    <a:cubicBezTo>
                      <a:pt x="210788" y="193834"/>
                      <a:pt x="216408" y="185547"/>
                      <a:pt x="218027" y="176498"/>
                    </a:cubicBezTo>
                    <a:cubicBezTo>
                      <a:pt x="219837" y="167640"/>
                      <a:pt x="220599" y="152305"/>
                      <a:pt x="220599" y="130492"/>
                    </a:cubicBezTo>
                    <a:lnTo>
                      <a:pt x="220599" y="93726"/>
                    </a:lnTo>
                    <a:cubicBezTo>
                      <a:pt x="220599" y="71533"/>
                      <a:pt x="219837" y="56007"/>
                      <a:pt x="217837" y="47149"/>
                    </a:cubicBezTo>
                    <a:close/>
                    <a:moveTo>
                      <a:pt x="155638" y="121920"/>
                    </a:moveTo>
                    <a:cubicBezTo>
                      <a:pt x="155638" y="133445"/>
                      <a:pt x="155258" y="141637"/>
                      <a:pt x="154591" y="146399"/>
                    </a:cubicBezTo>
                    <a:cubicBezTo>
                      <a:pt x="153829" y="151257"/>
                      <a:pt x="151733" y="155543"/>
                      <a:pt x="147923" y="159544"/>
                    </a:cubicBezTo>
                    <a:cubicBezTo>
                      <a:pt x="144209" y="163544"/>
                      <a:pt x="139255" y="166592"/>
                      <a:pt x="132874" y="168688"/>
                    </a:cubicBezTo>
                    <a:cubicBezTo>
                      <a:pt x="126587" y="170879"/>
                      <a:pt x="119063" y="171926"/>
                      <a:pt x="110680" y="171926"/>
                    </a:cubicBezTo>
                    <a:cubicBezTo>
                      <a:pt x="102775" y="171926"/>
                      <a:pt x="95631" y="170879"/>
                      <a:pt x="89249" y="168878"/>
                    </a:cubicBezTo>
                    <a:cubicBezTo>
                      <a:pt x="82963" y="166878"/>
                      <a:pt x="77819" y="163830"/>
                      <a:pt x="73819" y="159830"/>
                    </a:cubicBezTo>
                    <a:cubicBezTo>
                      <a:pt x="70104" y="155829"/>
                      <a:pt x="67818" y="151448"/>
                      <a:pt x="67056" y="146780"/>
                    </a:cubicBezTo>
                    <a:cubicBezTo>
                      <a:pt x="6619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294" y="82487"/>
                      <a:pt x="66961" y="77724"/>
                    </a:cubicBezTo>
                    <a:cubicBezTo>
                      <a:pt x="67532" y="72962"/>
                      <a:pt x="69818" y="68485"/>
                      <a:pt x="73628" y="64675"/>
                    </a:cubicBezTo>
                    <a:cubicBezTo>
                      <a:pt x="77343" y="60579"/>
                      <a:pt x="82391" y="57626"/>
                      <a:pt x="88678" y="55436"/>
                    </a:cubicBezTo>
                    <a:cubicBezTo>
                      <a:pt x="95059" y="53340"/>
                      <a:pt x="102299" y="52292"/>
                      <a:pt x="110680" y="52292"/>
                    </a:cubicBezTo>
                    <a:cubicBezTo>
                      <a:pt x="118586" y="52292"/>
                      <a:pt x="126111" y="53245"/>
                      <a:pt x="132302" y="55340"/>
                    </a:cubicBezTo>
                    <a:cubicBezTo>
                      <a:pt x="138589" y="57340"/>
                      <a:pt x="143828" y="60293"/>
                      <a:pt x="147733" y="64294"/>
                    </a:cubicBezTo>
                    <a:cubicBezTo>
                      <a:pt x="151447" y="68294"/>
                      <a:pt x="153829" y="72676"/>
                      <a:pt x="154591" y="77438"/>
                    </a:cubicBezTo>
                    <a:cubicBezTo>
                      <a:pt x="155258" y="82201"/>
                      <a:pt x="155638" y="90392"/>
                      <a:pt x="155638" y="102203"/>
                    </a:cubicBezTo>
                    <a:lnTo>
                      <a:pt x="155638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5C9A94AE-4344-40BF-90C8-F158339151CC}"/>
                  </a:ext>
                </a:extLst>
              </p:cNvPr>
              <p:cNvSpPr/>
              <p:nvPr/>
            </p:nvSpPr>
            <p:spPr>
              <a:xfrm>
                <a:off x="12065672" y="828230"/>
                <a:ext cx="220694" cy="224408"/>
              </a:xfrm>
              <a:custGeom>
                <a:avLst/>
                <a:gdLst>
                  <a:gd name="connsiteX0" fmla="*/ 217646 w 220694"/>
                  <a:gd name="connsiteY0" fmla="*/ 47149 h 224408"/>
                  <a:gd name="connsiteX1" fmla="*/ 200787 w 220694"/>
                  <a:gd name="connsiteY1" fmla="*/ 22574 h 224408"/>
                  <a:gd name="connsiteX2" fmla="*/ 162973 w 220694"/>
                  <a:gd name="connsiteY2" fmla="*/ 5715 h 224408"/>
                  <a:gd name="connsiteX3" fmla="*/ 110300 w 220694"/>
                  <a:gd name="connsiteY3" fmla="*/ 0 h 224408"/>
                  <a:gd name="connsiteX4" fmla="*/ 55817 w 220694"/>
                  <a:gd name="connsiteY4" fmla="*/ 6001 h 224408"/>
                  <a:gd name="connsiteX5" fmla="*/ 18669 w 220694"/>
                  <a:gd name="connsiteY5" fmla="*/ 23146 h 224408"/>
                  <a:gd name="connsiteX6" fmla="*/ 2572 w 220694"/>
                  <a:gd name="connsiteY6" fmla="*/ 47815 h 224408"/>
                  <a:gd name="connsiteX7" fmla="*/ 0 w 220694"/>
                  <a:gd name="connsiteY7" fmla="*/ 93726 h 224408"/>
                  <a:gd name="connsiteX8" fmla="*/ 0 w 220694"/>
                  <a:gd name="connsiteY8" fmla="*/ 130492 h 224408"/>
                  <a:gd name="connsiteX9" fmla="*/ 2762 w 220694"/>
                  <a:gd name="connsiteY9" fmla="*/ 177070 h 224408"/>
                  <a:gd name="connsiteX10" fmla="*/ 19622 w 220694"/>
                  <a:gd name="connsiteY10" fmla="*/ 201739 h 224408"/>
                  <a:gd name="connsiteX11" fmla="*/ 57436 w 220694"/>
                  <a:gd name="connsiteY11" fmla="*/ 218694 h 224408"/>
                  <a:gd name="connsiteX12" fmla="*/ 110395 w 220694"/>
                  <a:gd name="connsiteY12" fmla="*/ 224409 h 224408"/>
                  <a:gd name="connsiteX13" fmla="*/ 164687 w 220694"/>
                  <a:gd name="connsiteY13" fmla="*/ 218408 h 224408"/>
                  <a:gd name="connsiteX14" fmla="*/ 201740 w 220694"/>
                  <a:gd name="connsiteY14" fmla="*/ 201263 h 224408"/>
                  <a:gd name="connsiteX15" fmla="*/ 218123 w 220694"/>
                  <a:gd name="connsiteY15" fmla="*/ 176498 h 224408"/>
                  <a:gd name="connsiteX16" fmla="*/ 220694 w 220694"/>
                  <a:gd name="connsiteY16" fmla="*/ 130492 h 224408"/>
                  <a:gd name="connsiteX17" fmla="*/ 220694 w 220694"/>
                  <a:gd name="connsiteY17" fmla="*/ 93726 h 224408"/>
                  <a:gd name="connsiteX18" fmla="*/ 217646 w 220694"/>
                  <a:gd name="connsiteY18" fmla="*/ 47149 h 224408"/>
                  <a:gd name="connsiteX19" fmla="*/ 155448 w 220694"/>
                  <a:gd name="connsiteY19" fmla="*/ 121920 h 224408"/>
                  <a:gd name="connsiteX20" fmla="*/ 154305 w 220694"/>
                  <a:gd name="connsiteY20" fmla="*/ 146399 h 224408"/>
                  <a:gd name="connsiteX21" fmla="*/ 147638 w 220694"/>
                  <a:gd name="connsiteY21" fmla="*/ 159544 h 224408"/>
                  <a:gd name="connsiteX22" fmla="*/ 132779 w 220694"/>
                  <a:gd name="connsiteY22" fmla="*/ 168688 h 224408"/>
                  <a:gd name="connsiteX23" fmla="*/ 110681 w 220694"/>
                  <a:gd name="connsiteY23" fmla="*/ 171926 h 224408"/>
                  <a:gd name="connsiteX24" fmla="*/ 89059 w 220694"/>
                  <a:gd name="connsiteY24" fmla="*/ 168878 h 224408"/>
                  <a:gd name="connsiteX25" fmla="*/ 73914 w 220694"/>
                  <a:gd name="connsiteY25" fmla="*/ 159830 h 224408"/>
                  <a:gd name="connsiteX26" fmla="*/ 66770 w 220694"/>
                  <a:gd name="connsiteY26" fmla="*/ 146780 h 224408"/>
                  <a:gd name="connsiteX27" fmla="*/ 65818 w 220694"/>
                  <a:gd name="connsiteY27" fmla="*/ 121825 h 224408"/>
                  <a:gd name="connsiteX28" fmla="*/ 65818 w 220694"/>
                  <a:gd name="connsiteY28" fmla="*/ 102203 h 224408"/>
                  <a:gd name="connsiteX29" fmla="*/ 66675 w 220694"/>
                  <a:gd name="connsiteY29" fmla="*/ 77724 h 224408"/>
                  <a:gd name="connsiteX30" fmla="*/ 73438 w 220694"/>
                  <a:gd name="connsiteY30" fmla="*/ 64675 h 224408"/>
                  <a:gd name="connsiteX31" fmla="*/ 88583 w 220694"/>
                  <a:gd name="connsiteY31" fmla="*/ 55436 h 224408"/>
                  <a:gd name="connsiteX32" fmla="*/ 110585 w 220694"/>
                  <a:gd name="connsiteY32" fmla="*/ 52292 h 224408"/>
                  <a:gd name="connsiteX33" fmla="*/ 132017 w 220694"/>
                  <a:gd name="connsiteY33" fmla="*/ 55340 h 224408"/>
                  <a:gd name="connsiteX34" fmla="*/ 147257 w 220694"/>
                  <a:gd name="connsiteY34" fmla="*/ 64294 h 224408"/>
                  <a:gd name="connsiteX35" fmla="*/ 154210 w 220694"/>
                  <a:gd name="connsiteY35" fmla="*/ 77438 h 224408"/>
                  <a:gd name="connsiteX36" fmla="*/ 155353 w 220694"/>
                  <a:gd name="connsiteY36" fmla="*/ 102203 h 224408"/>
                  <a:gd name="connsiteX37" fmla="*/ 155353 w 22069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694" h="224408">
                    <a:moveTo>
                      <a:pt x="217646" y="47149"/>
                    </a:moveTo>
                    <a:cubicBezTo>
                      <a:pt x="216027" y="38195"/>
                      <a:pt x="210312" y="30099"/>
                      <a:pt x="200787" y="22574"/>
                    </a:cubicBezTo>
                    <a:cubicBezTo>
                      <a:pt x="191262" y="15049"/>
                      <a:pt x="178784" y="9334"/>
                      <a:pt x="162973" y="5715"/>
                    </a:cubicBezTo>
                    <a:cubicBezTo>
                      <a:pt x="147352" y="1905"/>
                      <a:pt x="129826" y="0"/>
                      <a:pt x="110300" y="0"/>
                    </a:cubicBezTo>
                    <a:cubicBezTo>
                      <a:pt x="89440" y="0"/>
                      <a:pt x="71342" y="1905"/>
                      <a:pt x="55817" y="6001"/>
                    </a:cubicBezTo>
                    <a:cubicBezTo>
                      <a:pt x="40291" y="9906"/>
                      <a:pt x="28004" y="15716"/>
                      <a:pt x="18669" y="23146"/>
                    </a:cubicBezTo>
                    <a:cubicBezTo>
                      <a:pt x="9620" y="30575"/>
                      <a:pt x="4382" y="38862"/>
                      <a:pt x="2572" y="47815"/>
                    </a:cubicBezTo>
                    <a:cubicBezTo>
                      <a:pt x="857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857" y="168307"/>
                      <a:pt x="2762" y="177070"/>
                    </a:cubicBezTo>
                    <a:cubicBezTo>
                      <a:pt x="4477" y="185928"/>
                      <a:pt x="10192" y="194215"/>
                      <a:pt x="19622" y="201739"/>
                    </a:cubicBezTo>
                    <a:cubicBezTo>
                      <a:pt x="29147" y="209264"/>
                      <a:pt x="41720" y="214884"/>
                      <a:pt x="57436" y="218694"/>
                    </a:cubicBezTo>
                    <a:cubicBezTo>
                      <a:pt x="73152" y="222313"/>
                      <a:pt x="90678" y="224409"/>
                      <a:pt x="110395" y="224409"/>
                    </a:cubicBezTo>
                    <a:cubicBezTo>
                      <a:pt x="131064" y="224409"/>
                      <a:pt x="149162" y="222313"/>
                      <a:pt x="164687" y="218408"/>
                    </a:cubicBezTo>
                    <a:cubicBezTo>
                      <a:pt x="180308" y="214408"/>
                      <a:pt x="192596" y="208788"/>
                      <a:pt x="201740" y="201263"/>
                    </a:cubicBezTo>
                    <a:cubicBezTo>
                      <a:pt x="210979" y="193834"/>
                      <a:pt x="216408" y="185547"/>
                      <a:pt x="218123" y="176498"/>
                    </a:cubicBezTo>
                    <a:cubicBezTo>
                      <a:pt x="219932" y="167640"/>
                      <a:pt x="220694" y="152305"/>
                      <a:pt x="220694" y="130492"/>
                    </a:cubicBezTo>
                    <a:lnTo>
                      <a:pt x="220694" y="93726"/>
                    </a:lnTo>
                    <a:cubicBezTo>
                      <a:pt x="220504" y="71533"/>
                      <a:pt x="219551" y="56007"/>
                      <a:pt x="217646" y="47149"/>
                    </a:cubicBezTo>
                    <a:close/>
                    <a:moveTo>
                      <a:pt x="155448" y="121920"/>
                    </a:moveTo>
                    <a:cubicBezTo>
                      <a:pt x="155448" y="133445"/>
                      <a:pt x="155162" y="141637"/>
                      <a:pt x="154305" y="146399"/>
                    </a:cubicBezTo>
                    <a:cubicBezTo>
                      <a:pt x="153638" y="151257"/>
                      <a:pt x="151543" y="155543"/>
                      <a:pt x="147638" y="159544"/>
                    </a:cubicBezTo>
                    <a:cubicBezTo>
                      <a:pt x="144113" y="163544"/>
                      <a:pt x="138970" y="166592"/>
                      <a:pt x="132779" y="168688"/>
                    </a:cubicBezTo>
                    <a:cubicBezTo>
                      <a:pt x="126492" y="170879"/>
                      <a:pt x="118967" y="171926"/>
                      <a:pt x="110681" y="171926"/>
                    </a:cubicBezTo>
                    <a:cubicBezTo>
                      <a:pt x="102775" y="171926"/>
                      <a:pt x="95441" y="170879"/>
                      <a:pt x="89059" y="168878"/>
                    </a:cubicBezTo>
                    <a:cubicBezTo>
                      <a:pt x="82772" y="166878"/>
                      <a:pt x="77724" y="163830"/>
                      <a:pt x="73914" y="159830"/>
                    </a:cubicBezTo>
                    <a:cubicBezTo>
                      <a:pt x="69818" y="155829"/>
                      <a:pt x="67628" y="151448"/>
                      <a:pt x="66770" y="146780"/>
                    </a:cubicBezTo>
                    <a:cubicBezTo>
                      <a:pt x="66104" y="141923"/>
                      <a:pt x="65818" y="133636"/>
                      <a:pt x="65818" y="121825"/>
                    </a:cubicBezTo>
                    <a:lnTo>
                      <a:pt x="65818" y="102203"/>
                    </a:lnTo>
                    <a:cubicBezTo>
                      <a:pt x="65818" y="90678"/>
                      <a:pt x="66104" y="82487"/>
                      <a:pt x="66675" y="77724"/>
                    </a:cubicBezTo>
                    <a:cubicBezTo>
                      <a:pt x="67532" y="72962"/>
                      <a:pt x="69723" y="68485"/>
                      <a:pt x="73438" y="64675"/>
                    </a:cubicBezTo>
                    <a:cubicBezTo>
                      <a:pt x="77248" y="60579"/>
                      <a:pt x="82106" y="57626"/>
                      <a:pt x="88583" y="55436"/>
                    </a:cubicBezTo>
                    <a:cubicBezTo>
                      <a:pt x="94774" y="53340"/>
                      <a:pt x="102108" y="52292"/>
                      <a:pt x="110585" y="52292"/>
                    </a:cubicBezTo>
                    <a:cubicBezTo>
                      <a:pt x="118491" y="52292"/>
                      <a:pt x="125635" y="53245"/>
                      <a:pt x="132017" y="55340"/>
                    </a:cubicBezTo>
                    <a:cubicBezTo>
                      <a:pt x="138398" y="57340"/>
                      <a:pt x="143542" y="60293"/>
                      <a:pt x="147257" y="64294"/>
                    </a:cubicBezTo>
                    <a:cubicBezTo>
                      <a:pt x="151162" y="68294"/>
                      <a:pt x="153543" y="72676"/>
                      <a:pt x="154210" y="77438"/>
                    </a:cubicBezTo>
                    <a:cubicBezTo>
                      <a:pt x="155067" y="82201"/>
                      <a:pt x="155353" y="90392"/>
                      <a:pt x="155353" y="102203"/>
                    </a:cubicBezTo>
                    <a:lnTo>
                      <a:pt x="15535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8C93374E-2957-4266-98AD-54CDB4C6FEBB}"/>
                  </a:ext>
                </a:extLst>
              </p:cNvPr>
              <p:cNvSpPr/>
              <p:nvPr/>
            </p:nvSpPr>
            <p:spPr>
              <a:xfrm>
                <a:off x="11812021" y="828230"/>
                <a:ext cx="220884" cy="224408"/>
              </a:xfrm>
              <a:custGeom>
                <a:avLst/>
                <a:gdLst>
                  <a:gd name="connsiteX0" fmla="*/ 217742 w 220884"/>
                  <a:gd name="connsiteY0" fmla="*/ 47149 h 224408"/>
                  <a:gd name="connsiteX1" fmla="*/ 201168 w 220884"/>
                  <a:gd name="connsiteY1" fmla="*/ 22574 h 224408"/>
                  <a:gd name="connsiteX2" fmla="*/ 163259 w 220884"/>
                  <a:gd name="connsiteY2" fmla="*/ 5715 h 224408"/>
                  <a:gd name="connsiteX3" fmla="*/ 110300 w 220884"/>
                  <a:gd name="connsiteY3" fmla="*/ 0 h 224408"/>
                  <a:gd name="connsiteX4" fmla="*/ 56007 w 220884"/>
                  <a:gd name="connsiteY4" fmla="*/ 6001 h 224408"/>
                  <a:gd name="connsiteX5" fmla="*/ 19050 w 220884"/>
                  <a:gd name="connsiteY5" fmla="*/ 23146 h 224408"/>
                  <a:gd name="connsiteX6" fmla="*/ 2667 w 220884"/>
                  <a:gd name="connsiteY6" fmla="*/ 47815 h 224408"/>
                  <a:gd name="connsiteX7" fmla="*/ 0 w 220884"/>
                  <a:gd name="connsiteY7" fmla="*/ 93726 h 224408"/>
                  <a:gd name="connsiteX8" fmla="*/ 0 w 220884"/>
                  <a:gd name="connsiteY8" fmla="*/ 130492 h 224408"/>
                  <a:gd name="connsiteX9" fmla="*/ 2762 w 220884"/>
                  <a:gd name="connsiteY9" fmla="*/ 177070 h 224408"/>
                  <a:gd name="connsiteX10" fmla="*/ 19622 w 220884"/>
                  <a:gd name="connsiteY10" fmla="*/ 201739 h 224408"/>
                  <a:gd name="connsiteX11" fmla="*/ 57341 w 220884"/>
                  <a:gd name="connsiteY11" fmla="*/ 218694 h 224408"/>
                  <a:gd name="connsiteX12" fmla="*/ 110300 w 220884"/>
                  <a:gd name="connsiteY12" fmla="*/ 224409 h 224408"/>
                  <a:gd name="connsiteX13" fmla="*/ 164783 w 220884"/>
                  <a:gd name="connsiteY13" fmla="*/ 218408 h 224408"/>
                  <a:gd name="connsiteX14" fmla="*/ 201835 w 220884"/>
                  <a:gd name="connsiteY14" fmla="*/ 201263 h 224408"/>
                  <a:gd name="connsiteX15" fmla="*/ 218027 w 220884"/>
                  <a:gd name="connsiteY15" fmla="*/ 176498 h 224408"/>
                  <a:gd name="connsiteX16" fmla="*/ 220885 w 220884"/>
                  <a:gd name="connsiteY16" fmla="*/ 130492 h 224408"/>
                  <a:gd name="connsiteX17" fmla="*/ 220885 w 220884"/>
                  <a:gd name="connsiteY17" fmla="*/ 93726 h 224408"/>
                  <a:gd name="connsiteX18" fmla="*/ 217742 w 220884"/>
                  <a:gd name="connsiteY18" fmla="*/ 47149 h 224408"/>
                  <a:gd name="connsiteX19" fmla="*/ 155543 w 220884"/>
                  <a:gd name="connsiteY19" fmla="*/ 121920 h 224408"/>
                  <a:gd name="connsiteX20" fmla="*/ 154686 w 220884"/>
                  <a:gd name="connsiteY20" fmla="*/ 146399 h 224408"/>
                  <a:gd name="connsiteX21" fmla="*/ 147923 w 220884"/>
                  <a:gd name="connsiteY21" fmla="*/ 159544 h 224408"/>
                  <a:gd name="connsiteX22" fmla="*/ 132874 w 220884"/>
                  <a:gd name="connsiteY22" fmla="*/ 168688 h 224408"/>
                  <a:gd name="connsiteX23" fmla="*/ 110871 w 220884"/>
                  <a:gd name="connsiteY23" fmla="*/ 171926 h 224408"/>
                  <a:gd name="connsiteX24" fmla="*/ 89440 w 220884"/>
                  <a:gd name="connsiteY24" fmla="*/ 168878 h 224408"/>
                  <a:gd name="connsiteX25" fmla="*/ 74104 w 220884"/>
                  <a:gd name="connsiteY25" fmla="*/ 159830 h 224408"/>
                  <a:gd name="connsiteX26" fmla="*/ 67151 w 220884"/>
                  <a:gd name="connsiteY26" fmla="*/ 146780 h 224408"/>
                  <a:gd name="connsiteX27" fmla="*/ 66008 w 220884"/>
                  <a:gd name="connsiteY27" fmla="*/ 121825 h 224408"/>
                  <a:gd name="connsiteX28" fmla="*/ 66008 w 220884"/>
                  <a:gd name="connsiteY28" fmla="*/ 102203 h 224408"/>
                  <a:gd name="connsiteX29" fmla="*/ 66961 w 220884"/>
                  <a:gd name="connsiteY29" fmla="*/ 77724 h 224408"/>
                  <a:gd name="connsiteX30" fmla="*/ 73628 w 220884"/>
                  <a:gd name="connsiteY30" fmla="*/ 64675 h 224408"/>
                  <a:gd name="connsiteX31" fmla="*/ 88678 w 220884"/>
                  <a:gd name="connsiteY31" fmla="*/ 55436 h 224408"/>
                  <a:gd name="connsiteX32" fmla="*/ 110871 w 220884"/>
                  <a:gd name="connsiteY32" fmla="*/ 52292 h 224408"/>
                  <a:gd name="connsiteX33" fmla="*/ 132207 w 220884"/>
                  <a:gd name="connsiteY33" fmla="*/ 55340 h 224408"/>
                  <a:gd name="connsiteX34" fmla="*/ 147638 w 220884"/>
                  <a:gd name="connsiteY34" fmla="*/ 64294 h 224408"/>
                  <a:gd name="connsiteX35" fmla="*/ 154686 w 220884"/>
                  <a:gd name="connsiteY35" fmla="*/ 77438 h 224408"/>
                  <a:gd name="connsiteX36" fmla="*/ 155543 w 220884"/>
                  <a:gd name="connsiteY36" fmla="*/ 102203 h 224408"/>
                  <a:gd name="connsiteX37" fmla="*/ 155543 w 22088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884" h="224408">
                    <a:moveTo>
                      <a:pt x="217742" y="47149"/>
                    </a:moveTo>
                    <a:cubicBezTo>
                      <a:pt x="216122" y="38195"/>
                      <a:pt x="210598" y="30099"/>
                      <a:pt x="201168" y="22574"/>
                    </a:cubicBezTo>
                    <a:cubicBezTo>
                      <a:pt x="191548" y="15049"/>
                      <a:pt x="178879" y="9334"/>
                      <a:pt x="163259" y="5715"/>
                    </a:cubicBezTo>
                    <a:cubicBezTo>
                      <a:pt x="147638" y="1905"/>
                      <a:pt x="129921" y="0"/>
                      <a:pt x="110300" y="0"/>
                    </a:cubicBezTo>
                    <a:cubicBezTo>
                      <a:pt x="89726" y="0"/>
                      <a:pt x="71628" y="1905"/>
                      <a:pt x="56007" y="6001"/>
                    </a:cubicBezTo>
                    <a:cubicBezTo>
                      <a:pt x="40577" y="9906"/>
                      <a:pt x="28099" y="15716"/>
                      <a:pt x="19050" y="23146"/>
                    </a:cubicBezTo>
                    <a:cubicBezTo>
                      <a:pt x="9811" y="30575"/>
                      <a:pt x="4381" y="38862"/>
                      <a:pt x="2667" y="47815"/>
                    </a:cubicBezTo>
                    <a:cubicBezTo>
                      <a:pt x="762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1048" y="168307"/>
                      <a:pt x="2762" y="177070"/>
                    </a:cubicBezTo>
                    <a:cubicBezTo>
                      <a:pt x="4381" y="185928"/>
                      <a:pt x="10287" y="194215"/>
                      <a:pt x="19622" y="201739"/>
                    </a:cubicBezTo>
                    <a:cubicBezTo>
                      <a:pt x="29147" y="209264"/>
                      <a:pt x="41720" y="214884"/>
                      <a:pt x="57341" y="218694"/>
                    </a:cubicBezTo>
                    <a:cubicBezTo>
                      <a:pt x="73057" y="222313"/>
                      <a:pt x="90773" y="224409"/>
                      <a:pt x="110300" y="224409"/>
                    </a:cubicBezTo>
                    <a:cubicBezTo>
                      <a:pt x="131159" y="224409"/>
                      <a:pt x="149066" y="222313"/>
                      <a:pt x="164783" y="218408"/>
                    </a:cubicBezTo>
                    <a:cubicBezTo>
                      <a:pt x="180308" y="214408"/>
                      <a:pt x="192691" y="208788"/>
                      <a:pt x="201835" y="201263"/>
                    </a:cubicBezTo>
                    <a:cubicBezTo>
                      <a:pt x="210979" y="193834"/>
                      <a:pt x="216313" y="185547"/>
                      <a:pt x="218027" y="176498"/>
                    </a:cubicBezTo>
                    <a:cubicBezTo>
                      <a:pt x="219932" y="167640"/>
                      <a:pt x="220885" y="152305"/>
                      <a:pt x="220885" y="130492"/>
                    </a:cubicBezTo>
                    <a:lnTo>
                      <a:pt x="220885" y="93726"/>
                    </a:lnTo>
                    <a:cubicBezTo>
                      <a:pt x="220790" y="71533"/>
                      <a:pt x="219932" y="56007"/>
                      <a:pt x="217742" y="47149"/>
                    </a:cubicBezTo>
                    <a:close/>
                    <a:moveTo>
                      <a:pt x="155543" y="121920"/>
                    </a:moveTo>
                    <a:cubicBezTo>
                      <a:pt x="155543" y="133445"/>
                      <a:pt x="155258" y="141637"/>
                      <a:pt x="154686" y="146399"/>
                    </a:cubicBezTo>
                    <a:cubicBezTo>
                      <a:pt x="154019" y="151257"/>
                      <a:pt x="151829" y="155543"/>
                      <a:pt x="147923" y="159544"/>
                    </a:cubicBezTo>
                    <a:cubicBezTo>
                      <a:pt x="144209" y="163544"/>
                      <a:pt x="139256" y="166592"/>
                      <a:pt x="132874" y="168688"/>
                    </a:cubicBezTo>
                    <a:cubicBezTo>
                      <a:pt x="126587" y="170879"/>
                      <a:pt x="119158" y="171926"/>
                      <a:pt x="110871" y="171926"/>
                    </a:cubicBezTo>
                    <a:cubicBezTo>
                      <a:pt x="102870" y="171926"/>
                      <a:pt x="95821" y="170879"/>
                      <a:pt x="89440" y="168878"/>
                    </a:cubicBezTo>
                    <a:cubicBezTo>
                      <a:pt x="83058" y="166878"/>
                      <a:pt x="77915" y="163830"/>
                      <a:pt x="74104" y="159830"/>
                    </a:cubicBezTo>
                    <a:cubicBezTo>
                      <a:pt x="70199" y="155829"/>
                      <a:pt x="67818" y="151448"/>
                      <a:pt x="67151" y="146780"/>
                    </a:cubicBezTo>
                    <a:cubicBezTo>
                      <a:pt x="6638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389" y="82487"/>
                      <a:pt x="66961" y="77724"/>
                    </a:cubicBezTo>
                    <a:cubicBezTo>
                      <a:pt x="67818" y="72962"/>
                      <a:pt x="70009" y="68485"/>
                      <a:pt x="73628" y="64675"/>
                    </a:cubicBezTo>
                    <a:cubicBezTo>
                      <a:pt x="77438" y="60579"/>
                      <a:pt x="82391" y="57626"/>
                      <a:pt x="88678" y="55436"/>
                    </a:cubicBezTo>
                    <a:cubicBezTo>
                      <a:pt x="95060" y="53340"/>
                      <a:pt x="102489" y="52292"/>
                      <a:pt x="110871" y="52292"/>
                    </a:cubicBezTo>
                    <a:cubicBezTo>
                      <a:pt x="118872" y="52292"/>
                      <a:pt x="126016" y="53245"/>
                      <a:pt x="132207" y="55340"/>
                    </a:cubicBezTo>
                    <a:cubicBezTo>
                      <a:pt x="138684" y="57340"/>
                      <a:pt x="143827" y="60293"/>
                      <a:pt x="147638" y="64294"/>
                    </a:cubicBezTo>
                    <a:cubicBezTo>
                      <a:pt x="151543" y="68294"/>
                      <a:pt x="153924" y="72676"/>
                      <a:pt x="154686" y="77438"/>
                    </a:cubicBezTo>
                    <a:cubicBezTo>
                      <a:pt x="155258" y="82201"/>
                      <a:pt x="155543" y="90392"/>
                      <a:pt x="155543" y="102203"/>
                    </a:cubicBezTo>
                    <a:lnTo>
                      <a:pt x="15554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36336AF6-63F6-46D8-9016-6F59E343E3B9}"/>
                  </a:ext>
                </a:extLst>
              </p:cNvPr>
              <p:cNvSpPr/>
              <p:nvPr/>
            </p:nvSpPr>
            <p:spPr>
              <a:xfrm>
                <a:off x="13162286" y="832421"/>
                <a:ext cx="208025" cy="216788"/>
              </a:xfrm>
              <a:custGeom>
                <a:avLst/>
                <a:gdLst>
                  <a:gd name="connsiteX0" fmla="*/ 0 w 208025"/>
                  <a:gd name="connsiteY0" fmla="*/ 216789 h 216788"/>
                  <a:gd name="connsiteX1" fmla="*/ 63055 w 208025"/>
                  <a:gd name="connsiteY1" fmla="*/ 216789 h 216788"/>
                  <a:gd name="connsiteX2" fmla="*/ 63055 w 208025"/>
                  <a:gd name="connsiteY2" fmla="*/ 97822 h 216788"/>
                  <a:gd name="connsiteX3" fmla="*/ 144685 w 208025"/>
                  <a:gd name="connsiteY3" fmla="*/ 216789 h 216788"/>
                  <a:gd name="connsiteX4" fmla="*/ 208026 w 208025"/>
                  <a:gd name="connsiteY4" fmla="*/ 216789 h 216788"/>
                  <a:gd name="connsiteX5" fmla="*/ 208026 w 208025"/>
                  <a:gd name="connsiteY5" fmla="*/ 0 h 216788"/>
                  <a:gd name="connsiteX6" fmla="*/ 144685 w 208025"/>
                  <a:gd name="connsiteY6" fmla="*/ 0 h 216788"/>
                  <a:gd name="connsiteX7" fmla="*/ 144685 w 208025"/>
                  <a:gd name="connsiteY7" fmla="*/ 119920 h 216788"/>
                  <a:gd name="connsiteX8" fmla="*/ 62770 w 208025"/>
                  <a:gd name="connsiteY8" fmla="*/ 0 h 216788"/>
                  <a:gd name="connsiteX9" fmla="*/ 0 w 208025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8025" h="216788">
                    <a:moveTo>
                      <a:pt x="0" y="216789"/>
                    </a:moveTo>
                    <a:lnTo>
                      <a:pt x="63055" y="216789"/>
                    </a:lnTo>
                    <a:lnTo>
                      <a:pt x="63055" y="97822"/>
                    </a:lnTo>
                    <a:lnTo>
                      <a:pt x="144685" y="216789"/>
                    </a:lnTo>
                    <a:lnTo>
                      <a:pt x="208026" y="216789"/>
                    </a:lnTo>
                    <a:lnTo>
                      <a:pt x="208026" y="0"/>
                    </a:lnTo>
                    <a:lnTo>
                      <a:pt x="144685" y="0"/>
                    </a:lnTo>
                    <a:lnTo>
                      <a:pt x="144685" y="119920"/>
                    </a:lnTo>
                    <a:lnTo>
                      <a:pt x="6277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97DF9EE6-1FC8-4A8D-83CF-0D05A1985E19}"/>
                  </a:ext>
                </a:extLst>
              </p:cNvPr>
              <p:cNvSpPr/>
              <p:nvPr/>
            </p:nvSpPr>
            <p:spPr>
              <a:xfrm>
                <a:off x="12807956" y="832421"/>
                <a:ext cx="68008" cy="216789"/>
              </a:xfrm>
              <a:custGeom>
                <a:avLst/>
                <a:gdLst>
                  <a:gd name="connsiteX0" fmla="*/ 0 w 68008"/>
                  <a:gd name="connsiteY0" fmla="*/ 0 h 216789"/>
                  <a:gd name="connsiteX1" fmla="*/ 68009 w 68008"/>
                  <a:gd name="connsiteY1" fmla="*/ 0 h 216789"/>
                  <a:gd name="connsiteX2" fmla="*/ 68009 w 68008"/>
                  <a:gd name="connsiteY2" fmla="*/ 216789 h 216789"/>
                  <a:gd name="connsiteX3" fmla="*/ 0 w 68008"/>
                  <a:gd name="connsiteY3" fmla="*/ 216789 h 2167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008" h="216789">
                    <a:moveTo>
                      <a:pt x="0" y="0"/>
                    </a:moveTo>
                    <a:lnTo>
                      <a:pt x="68009" y="0"/>
                    </a:lnTo>
                    <a:lnTo>
                      <a:pt x="68009" y="216789"/>
                    </a:lnTo>
                    <a:lnTo>
                      <a:pt x="0" y="21678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E211CA9F-12E9-4178-ABEB-E266D26B6009}"/>
                  </a:ext>
                </a:extLst>
              </p:cNvPr>
              <p:cNvSpPr/>
              <p:nvPr/>
            </p:nvSpPr>
            <p:spPr>
              <a:xfrm>
                <a:off x="12602025" y="832421"/>
                <a:ext cx="172974" cy="216788"/>
              </a:xfrm>
              <a:custGeom>
                <a:avLst/>
                <a:gdLst>
                  <a:gd name="connsiteX0" fmla="*/ 0 w 172974"/>
                  <a:gd name="connsiteY0" fmla="*/ 216789 h 216788"/>
                  <a:gd name="connsiteX1" fmla="*/ 172974 w 172974"/>
                  <a:gd name="connsiteY1" fmla="*/ 216789 h 216788"/>
                  <a:gd name="connsiteX2" fmla="*/ 172974 w 172974"/>
                  <a:gd name="connsiteY2" fmla="*/ 163544 h 216788"/>
                  <a:gd name="connsiteX3" fmla="*/ 68104 w 172974"/>
                  <a:gd name="connsiteY3" fmla="*/ 163544 h 216788"/>
                  <a:gd name="connsiteX4" fmla="*/ 68104 w 172974"/>
                  <a:gd name="connsiteY4" fmla="*/ 0 h 216788"/>
                  <a:gd name="connsiteX5" fmla="*/ 0 w 172974"/>
                  <a:gd name="connsiteY5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974" h="216788">
                    <a:moveTo>
                      <a:pt x="0" y="216789"/>
                    </a:moveTo>
                    <a:lnTo>
                      <a:pt x="172974" y="216789"/>
                    </a:lnTo>
                    <a:lnTo>
                      <a:pt x="172974" y="163544"/>
                    </a:lnTo>
                    <a:lnTo>
                      <a:pt x="68104" y="163544"/>
                    </a:lnTo>
                    <a:lnTo>
                      <a:pt x="68104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0" name="任意多边形: 形状 39">
                <a:extLst>
                  <a:ext uri="{FF2B5EF4-FFF2-40B4-BE49-F238E27FC236}">
                    <a16:creationId xmlns:a16="http://schemas.microsoft.com/office/drawing/2014/main" id="{D225C503-A080-4EDC-9F22-502EAA2F19BD}"/>
                  </a:ext>
                </a:extLst>
              </p:cNvPr>
              <p:cNvSpPr/>
              <p:nvPr/>
            </p:nvSpPr>
            <p:spPr>
              <a:xfrm>
                <a:off x="12319132" y="832421"/>
                <a:ext cx="244602" cy="216788"/>
              </a:xfrm>
              <a:custGeom>
                <a:avLst/>
                <a:gdLst>
                  <a:gd name="connsiteX0" fmla="*/ 0 w 244602"/>
                  <a:gd name="connsiteY0" fmla="*/ 216789 h 216788"/>
                  <a:gd name="connsiteX1" fmla="*/ 54959 w 244602"/>
                  <a:gd name="connsiteY1" fmla="*/ 216789 h 216788"/>
                  <a:gd name="connsiteX2" fmla="*/ 54959 w 244602"/>
                  <a:gd name="connsiteY2" fmla="*/ 51435 h 216788"/>
                  <a:gd name="connsiteX3" fmla="*/ 97250 w 244602"/>
                  <a:gd name="connsiteY3" fmla="*/ 216789 h 216788"/>
                  <a:gd name="connsiteX4" fmla="*/ 147161 w 244602"/>
                  <a:gd name="connsiteY4" fmla="*/ 216789 h 216788"/>
                  <a:gd name="connsiteX5" fmla="*/ 189548 w 244602"/>
                  <a:gd name="connsiteY5" fmla="*/ 47625 h 216788"/>
                  <a:gd name="connsiteX6" fmla="*/ 189548 w 244602"/>
                  <a:gd name="connsiteY6" fmla="*/ 216789 h 216788"/>
                  <a:gd name="connsiteX7" fmla="*/ 244602 w 244602"/>
                  <a:gd name="connsiteY7" fmla="*/ 216789 h 216788"/>
                  <a:gd name="connsiteX8" fmla="*/ 244602 w 244602"/>
                  <a:gd name="connsiteY8" fmla="*/ 0 h 216788"/>
                  <a:gd name="connsiteX9" fmla="*/ 148971 w 244602"/>
                  <a:gd name="connsiteY9" fmla="*/ 0 h 216788"/>
                  <a:gd name="connsiteX10" fmla="*/ 122682 w 244602"/>
                  <a:gd name="connsiteY10" fmla="*/ 108775 h 216788"/>
                  <a:gd name="connsiteX11" fmla="*/ 96012 w 244602"/>
                  <a:gd name="connsiteY11" fmla="*/ 0 h 216788"/>
                  <a:gd name="connsiteX12" fmla="*/ 0 w 244602"/>
                  <a:gd name="connsiteY12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602" h="216788">
                    <a:moveTo>
                      <a:pt x="0" y="216789"/>
                    </a:moveTo>
                    <a:lnTo>
                      <a:pt x="54959" y="216789"/>
                    </a:lnTo>
                    <a:lnTo>
                      <a:pt x="54959" y="51435"/>
                    </a:lnTo>
                    <a:lnTo>
                      <a:pt x="97250" y="216789"/>
                    </a:lnTo>
                    <a:lnTo>
                      <a:pt x="147161" y="216789"/>
                    </a:lnTo>
                    <a:lnTo>
                      <a:pt x="189548" y="47625"/>
                    </a:lnTo>
                    <a:lnTo>
                      <a:pt x="189548" y="216789"/>
                    </a:lnTo>
                    <a:lnTo>
                      <a:pt x="244602" y="216789"/>
                    </a:lnTo>
                    <a:lnTo>
                      <a:pt x="244602" y="0"/>
                    </a:lnTo>
                    <a:lnTo>
                      <a:pt x="148971" y="0"/>
                    </a:lnTo>
                    <a:lnTo>
                      <a:pt x="122682" y="108775"/>
                    </a:lnTo>
                    <a:lnTo>
                      <a:pt x="96012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1" name="任意多边形: 形状 40">
                <a:extLst>
                  <a:ext uri="{FF2B5EF4-FFF2-40B4-BE49-F238E27FC236}">
                    <a16:creationId xmlns:a16="http://schemas.microsoft.com/office/drawing/2014/main" id="{9F1C034D-CA9F-4241-A681-691ABC733F98}"/>
                  </a:ext>
                </a:extLst>
              </p:cNvPr>
              <p:cNvSpPr/>
              <p:nvPr/>
            </p:nvSpPr>
            <p:spPr>
              <a:xfrm>
                <a:off x="11575040" y="832421"/>
                <a:ext cx="209549" cy="216788"/>
              </a:xfrm>
              <a:custGeom>
                <a:avLst/>
                <a:gdLst>
                  <a:gd name="connsiteX0" fmla="*/ 0 w 209549"/>
                  <a:gd name="connsiteY0" fmla="*/ 46196 h 216788"/>
                  <a:gd name="connsiteX1" fmla="*/ 125825 w 209549"/>
                  <a:gd name="connsiteY1" fmla="*/ 46196 h 216788"/>
                  <a:gd name="connsiteX2" fmla="*/ 0 w 209549"/>
                  <a:gd name="connsiteY2" fmla="*/ 171831 h 216788"/>
                  <a:gd name="connsiteX3" fmla="*/ 0 w 209549"/>
                  <a:gd name="connsiteY3" fmla="*/ 216789 h 216788"/>
                  <a:gd name="connsiteX4" fmla="*/ 209550 w 209549"/>
                  <a:gd name="connsiteY4" fmla="*/ 216789 h 216788"/>
                  <a:gd name="connsiteX5" fmla="*/ 209550 w 209549"/>
                  <a:gd name="connsiteY5" fmla="*/ 170212 h 216788"/>
                  <a:gd name="connsiteX6" fmla="*/ 83249 w 209549"/>
                  <a:gd name="connsiteY6" fmla="*/ 170212 h 216788"/>
                  <a:gd name="connsiteX7" fmla="*/ 208693 w 209549"/>
                  <a:gd name="connsiteY7" fmla="*/ 44863 h 216788"/>
                  <a:gd name="connsiteX8" fmla="*/ 208693 w 209549"/>
                  <a:gd name="connsiteY8" fmla="*/ 0 h 216788"/>
                  <a:gd name="connsiteX9" fmla="*/ 0 w 209549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9549" h="216788">
                    <a:moveTo>
                      <a:pt x="0" y="46196"/>
                    </a:moveTo>
                    <a:lnTo>
                      <a:pt x="125825" y="46196"/>
                    </a:lnTo>
                    <a:lnTo>
                      <a:pt x="0" y="171831"/>
                    </a:lnTo>
                    <a:lnTo>
                      <a:pt x="0" y="216789"/>
                    </a:lnTo>
                    <a:lnTo>
                      <a:pt x="209550" y="216789"/>
                    </a:lnTo>
                    <a:lnTo>
                      <a:pt x="209550" y="170212"/>
                    </a:lnTo>
                    <a:lnTo>
                      <a:pt x="83249" y="170212"/>
                    </a:lnTo>
                    <a:lnTo>
                      <a:pt x="208693" y="44863"/>
                    </a:lnTo>
                    <a:lnTo>
                      <a:pt x="208693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任意多边形 76"/>
          <p:cNvSpPr/>
          <p:nvPr userDrawn="1"/>
        </p:nvSpPr>
        <p:spPr>
          <a:xfrm>
            <a:off x="213012" y="0"/>
            <a:ext cx="5836952" cy="6858000"/>
          </a:xfrm>
          <a:custGeom>
            <a:avLst/>
            <a:gdLst>
              <a:gd name="connsiteX0" fmla="*/ 0 w 5836952"/>
              <a:gd name="connsiteY0" fmla="*/ 0 h 6858000"/>
              <a:gd name="connsiteX1" fmla="*/ 3090709 w 5836952"/>
              <a:gd name="connsiteY1" fmla="*/ 0 h 6858000"/>
              <a:gd name="connsiteX2" fmla="*/ 5836952 w 5836952"/>
              <a:gd name="connsiteY2" fmla="*/ 6858000 h 6858000"/>
              <a:gd name="connsiteX3" fmla="*/ 0 w 5836952"/>
              <a:gd name="connsiteY3" fmla="*/ 6858000 h 6858000"/>
              <a:gd name="connsiteX4" fmla="*/ 0 w 583695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6952" h="6858000">
                <a:moveTo>
                  <a:pt x="0" y="0"/>
                </a:moveTo>
                <a:lnTo>
                  <a:pt x="3090709" y="0"/>
                </a:lnTo>
                <a:lnTo>
                  <a:pt x="5836952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任意多边形 77"/>
          <p:cNvSpPr/>
          <p:nvPr userDrawn="1"/>
        </p:nvSpPr>
        <p:spPr>
          <a:xfrm>
            <a:off x="100518" y="0"/>
            <a:ext cx="5836952" cy="6858000"/>
          </a:xfrm>
          <a:custGeom>
            <a:avLst/>
            <a:gdLst>
              <a:gd name="connsiteX0" fmla="*/ 0 w 5836952"/>
              <a:gd name="connsiteY0" fmla="*/ 0 h 6858000"/>
              <a:gd name="connsiteX1" fmla="*/ 3090709 w 5836952"/>
              <a:gd name="connsiteY1" fmla="*/ 0 h 6858000"/>
              <a:gd name="connsiteX2" fmla="*/ 5836952 w 5836952"/>
              <a:gd name="connsiteY2" fmla="*/ 6858000 h 6858000"/>
              <a:gd name="connsiteX3" fmla="*/ 0 w 5836952"/>
              <a:gd name="connsiteY3" fmla="*/ 6858000 h 6858000"/>
              <a:gd name="connsiteX4" fmla="*/ 0 w 583695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6952" h="6858000">
                <a:moveTo>
                  <a:pt x="0" y="0"/>
                </a:moveTo>
                <a:lnTo>
                  <a:pt x="3090709" y="0"/>
                </a:lnTo>
                <a:lnTo>
                  <a:pt x="5836952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任意多边形 73"/>
          <p:cNvSpPr/>
          <p:nvPr userDrawn="1"/>
        </p:nvSpPr>
        <p:spPr>
          <a:xfrm>
            <a:off x="0" y="0"/>
            <a:ext cx="5836952" cy="6858000"/>
          </a:xfrm>
          <a:custGeom>
            <a:avLst/>
            <a:gdLst>
              <a:gd name="connsiteX0" fmla="*/ 0 w 5836952"/>
              <a:gd name="connsiteY0" fmla="*/ 0 h 6858000"/>
              <a:gd name="connsiteX1" fmla="*/ 3090709 w 5836952"/>
              <a:gd name="connsiteY1" fmla="*/ 0 h 6858000"/>
              <a:gd name="connsiteX2" fmla="*/ 5836952 w 5836952"/>
              <a:gd name="connsiteY2" fmla="*/ 6858000 h 6858000"/>
              <a:gd name="connsiteX3" fmla="*/ 0 w 5836952"/>
              <a:gd name="connsiteY3" fmla="*/ 6858000 h 6858000"/>
              <a:gd name="connsiteX4" fmla="*/ 0 w 583695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6952" h="6858000">
                <a:moveTo>
                  <a:pt x="0" y="0"/>
                </a:moveTo>
                <a:lnTo>
                  <a:pt x="3090709" y="0"/>
                </a:lnTo>
                <a:lnTo>
                  <a:pt x="5836952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2" cstate="email">
              <a:grayscl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66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Rectangle 5"/>
          <p:cNvSpPr>
            <a:spLocks noChangeArrowheads="1"/>
          </p:cNvSpPr>
          <p:nvPr userDrawn="1"/>
        </p:nvSpPr>
        <p:spPr bwMode="auto">
          <a:xfrm>
            <a:off x="-1" y="5606597"/>
            <a:ext cx="12192001" cy="1251403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矩形 17"/>
          <p:cNvSpPr/>
          <p:nvPr userDrawn="1"/>
        </p:nvSpPr>
        <p:spPr>
          <a:xfrm>
            <a:off x="5735960" y="1772816"/>
            <a:ext cx="533399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6600" b="1" dirty="0">
                <a:ln w="12700" cmpd="sng">
                  <a:solidFill>
                    <a:srgbClr val="53565A"/>
                  </a:solidFill>
                  <a:prstDash val="solid"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</a:rPr>
              <a:t>品质典范            </a:t>
            </a:r>
            <a:endParaRPr lang="en-US" altLang="zh-CN" sz="6600" b="1" dirty="0">
              <a:ln w="12700" cmpd="sng">
                <a:solidFill>
                  <a:srgbClr val="53565A"/>
                </a:solidFill>
                <a:prstDash val="solid"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r">
              <a:defRPr/>
            </a:pPr>
            <a:r>
              <a:rPr lang="zh-CN" altLang="en-US" sz="6600" b="1" dirty="0">
                <a:ln w="12700" cmpd="sng">
                  <a:solidFill>
                    <a:srgbClr val="53565A"/>
                  </a:solidFill>
                  <a:prstDash val="solid"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</a:rPr>
              <a:t>中联创造</a:t>
            </a:r>
            <a:endParaRPr lang="en-US" altLang="zh-CN" sz="6600" b="1" dirty="0">
              <a:ln w="12700" cmpd="sng">
                <a:solidFill>
                  <a:srgbClr val="53565A"/>
                </a:solidFill>
                <a:prstDash val="solid"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9" name="图形 4">
            <a:extLst>
              <a:ext uri="{FF2B5EF4-FFF2-40B4-BE49-F238E27FC236}">
                <a16:creationId xmlns:a16="http://schemas.microsoft.com/office/drawing/2014/main" id="{51A42D55-71A5-4CBC-A2D5-55F452359B10}"/>
              </a:ext>
            </a:extLst>
          </p:cNvPr>
          <p:cNvGrpSpPr/>
          <p:nvPr userDrawn="1"/>
        </p:nvGrpSpPr>
        <p:grpSpPr>
          <a:xfrm>
            <a:off x="409285" y="5932967"/>
            <a:ext cx="1822284" cy="607526"/>
            <a:chOff x="409285" y="5932967"/>
            <a:chExt cx="1822284" cy="607526"/>
          </a:xfrm>
          <a:solidFill>
            <a:schemeClr val="accent1"/>
          </a:solidFill>
        </p:grpSpPr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B0ABFD09-4C06-47FD-A9B5-61BBFE5AC874}"/>
                </a:ext>
              </a:extLst>
            </p:cNvPr>
            <p:cNvSpPr/>
            <p:nvPr/>
          </p:nvSpPr>
          <p:spPr>
            <a:xfrm>
              <a:off x="409285" y="5932967"/>
              <a:ext cx="1822284" cy="607526"/>
            </a:xfrm>
            <a:custGeom>
              <a:avLst/>
              <a:gdLst>
                <a:gd name="connsiteX0" fmla="*/ 0 w 1822284"/>
                <a:gd name="connsiteY0" fmla="*/ 0 h 607526"/>
                <a:gd name="connsiteX1" fmla="*/ 1822285 w 1822284"/>
                <a:gd name="connsiteY1" fmla="*/ 0 h 607526"/>
                <a:gd name="connsiteX2" fmla="*/ 1822285 w 1822284"/>
                <a:gd name="connsiteY2" fmla="*/ 607526 h 607526"/>
                <a:gd name="connsiteX3" fmla="*/ 0 w 1822284"/>
                <a:gd name="connsiteY3" fmla="*/ 607526 h 607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2284" h="607526">
                  <a:moveTo>
                    <a:pt x="0" y="0"/>
                  </a:moveTo>
                  <a:lnTo>
                    <a:pt x="1822285" y="0"/>
                  </a:lnTo>
                  <a:lnTo>
                    <a:pt x="1822285" y="607526"/>
                  </a:lnTo>
                  <a:lnTo>
                    <a:pt x="0" y="607526"/>
                  </a:lnTo>
                  <a:close/>
                </a:path>
              </a:pathLst>
            </a:custGeom>
            <a:solidFill>
              <a:schemeClr val="tx2"/>
            </a:solidFill>
            <a:ln w="736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1" name="图形 4">
              <a:extLst>
                <a:ext uri="{FF2B5EF4-FFF2-40B4-BE49-F238E27FC236}">
                  <a16:creationId xmlns:a16="http://schemas.microsoft.com/office/drawing/2014/main" id="{7FF5DB94-6ECE-4026-A9DF-D4155137C82A}"/>
                </a:ext>
              </a:extLst>
            </p:cNvPr>
            <p:cNvGrpSpPr/>
            <p:nvPr/>
          </p:nvGrpSpPr>
          <p:grpSpPr>
            <a:xfrm>
              <a:off x="626264" y="6149135"/>
              <a:ext cx="1389137" cy="173642"/>
              <a:chOff x="626264" y="6149135"/>
              <a:chExt cx="1389137" cy="173642"/>
            </a:xfrm>
            <a:solidFill>
              <a:srgbClr val="A5CF4E"/>
            </a:solidFill>
          </p:grpSpPr>
          <p:sp>
            <p:nvSpPr>
              <p:cNvPr id="22" name="任意多边形: 形状 21">
                <a:extLst>
                  <a:ext uri="{FF2B5EF4-FFF2-40B4-BE49-F238E27FC236}">
                    <a16:creationId xmlns:a16="http://schemas.microsoft.com/office/drawing/2014/main" id="{5709A340-1A6B-402B-A773-F45DC8794A30}"/>
                  </a:ext>
                </a:extLst>
              </p:cNvPr>
              <p:cNvSpPr/>
              <p:nvPr/>
            </p:nvSpPr>
            <p:spPr>
              <a:xfrm>
                <a:off x="1658314" y="6149135"/>
                <a:ext cx="170694" cy="173642"/>
              </a:xfrm>
              <a:custGeom>
                <a:avLst/>
                <a:gdLst>
                  <a:gd name="connsiteX0" fmla="*/ 168557 w 170694"/>
                  <a:gd name="connsiteY0" fmla="*/ 36483 h 173642"/>
                  <a:gd name="connsiteX1" fmla="*/ 155438 w 170694"/>
                  <a:gd name="connsiteY1" fmla="*/ 17467 h 173642"/>
                  <a:gd name="connsiteX2" fmla="*/ 126252 w 170694"/>
                  <a:gd name="connsiteY2" fmla="*/ 4422 h 173642"/>
                  <a:gd name="connsiteX3" fmla="*/ 85421 w 170694"/>
                  <a:gd name="connsiteY3" fmla="*/ 0 h 173642"/>
                  <a:gd name="connsiteX4" fmla="*/ 43263 w 170694"/>
                  <a:gd name="connsiteY4" fmla="*/ 4643 h 173642"/>
                  <a:gd name="connsiteX5" fmla="*/ 14667 w 170694"/>
                  <a:gd name="connsiteY5" fmla="*/ 17910 h 173642"/>
                  <a:gd name="connsiteX6" fmla="*/ 1990 w 170694"/>
                  <a:gd name="connsiteY6" fmla="*/ 36998 h 173642"/>
                  <a:gd name="connsiteX7" fmla="*/ 0 w 170694"/>
                  <a:gd name="connsiteY7" fmla="*/ 72523 h 173642"/>
                  <a:gd name="connsiteX8" fmla="*/ 0 w 170694"/>
                  <a:gd name="connsiteY8" fmla="*/ 100972 h 173642"/>
                  <a:gd name="connsiteX9" fmla="*/ 2137 w 170694"/>
                  <a:gd name="connsiteY9" fmla="*/ 137012 h 173642"/>
                  <a:gd name="connsiteX10" fmla="*/ 15256 w 170694"/>
                  <a:gd name="connsiteY10" fmla="*/ 156101 h 173642"/>
                  <a:gd name="connsiteX11" fmla="*/ 44442 w 170694"/>
                  <a:gd name="connsiteY11" fmla="*/ 169220 h 173642"/>
                  <a:gd name="connsiteX12" fmla="*/ 85494 w 170694"/>
                  <a:gd name="connsiteY12" fmla="*/ 173642 h 173642"/>
                  <a:gd name="connsiteX13" fmla="*/ 127578 w 170694"/>
                  <a:gd name="connsiteY13" fmla="*/ 168999 h 173642"/>
                  <a:gd name="connsiteX14" fmla="*/ 156101 w 170694"/>
                  <a:gd name="connsiteY14" fmla="*/ 155732 h 173642"/>
                  <a:gd name="connsiteX15" fmla="*/ 168704 w 170694"/>
                  <a:gd name="connsiteY15" fmla="*/ 136570 h 173642"/>
                  <a:gd name="connsiteX16" fmla="*/ 170694 w 170694"/>
                  <a:gd name="connsiteY16" fmla="*/ 100972 h 173642"/>
                  <a:gd name="connsiteX17" fmla="*/ 170694 w 170694"/>
                  <a:gd name="connsiteY17" fmla="*/ 72523 h 173642"/>
                  <a:gd name="connsiteX18" fmla="*/ 168557 w 170694"/>
                  <a:gd name="connsiteY18" fmla="*/ 36483 h 173642"/>
                  <a:gd name="connsiteX19" fmla="*/ 120429 w 170694"/>
                  <a:gd name="connsiteY19" fmla="*/ 94339 h 173642"/>
                  <a:gd name="connsiteX20" fmla="*/ 119618 w 170694"/>
                  <a:gd name="connsiteY20" fmla="*/ 113280 h 173642"/>
                  <a:gd name="connsiteX21" fmla="*/ 114459 w 170694"/>
                  <a:gd name="connsiteY21" fmla="*/ 123451 h 173642"/>
                  <a:gd name="connsiteX22" fmla="*/ 102814 w 170694"/>
                  <a:gd name="connsiteY22" fmla="*/ 130526 h 173642"/>
                  <a:gd name="connsiteX23" fmla="*/ 85642 w 170694"/>
                  <a:gd name="connsiteY23" fmla="*/ 133032 h 173642"/>
                  <a:gd name="connsiteX24" fmla="*/ 69059 w 170694"/>
                  <a:gd name="connsiteY24" fmla="*/ 130674 h 173642"/>
                  <a:gd name="connsiteX25" fmla="*/ 57119 w 170694"/>
                  <a:gd name="connsiteY25" fmla="*/ 123672 h 173642"/>
                  <a:gd name="connsiteX26" fmla="*/ 51886 w 170694"/>
                  <a:gd name="connsiteY26" fmla="*/ 113575 h 173642"/>
                  <a:gd name="connsiteX27" fmla="*/ 51076 w 170694"/>
                  <a:gd name="connsiteY27" fmla="*/ 94265 h 173642"/>
                  <a:gd name="connsiteX28" fmla="*/ 51076 w 170694"/>
                  <a:gd name="connsiteY28" fmla="*/ 79082 h 173642"/>
                  <a:gd name="connsiteX29" fmla="*/ 51813 w 170694"/>
                  <a:gd name="connsiteY29" fmla="*/ 60141 h 173642"/>
                  <a:gd name="connsiteX30" fmla="*/ 56972 w 170694"/>
                  <a:gd name="connsiteY30" fmla="*/ 50044 h 173642"/>
                  <a:gd name="connsiteX31" fmla="*/ 68617 w 170694"/>
                  <a:gd name="connsiteY31" fmla="*/ 42895 h 173642"/>
                  <a:gd name="connsiteX32" fmla="*/ 85642 w 170694"/>
                  <a:gd name="connsiteY32" fmla="*/ 40462 h 173642"/>
                  <a:gd name="connsiteX33" fmla="*/ 102372 w 170694"/>
                  <a:gd name="connsiteY33" fmla="*/ 42821 h 173642"/>
                  <a:gd name="connsiteX34" fmla="*/ 114312 w 170694"/>
                  <a:gd name="connsiteY34" fmla="*/ 49749 h 173642"/>
                  <a:gd name="connsiteX35" fmla="*/ 119618 w 170694"/>
                  <a:gd name="connsiteY35" fmla="*/ 59920 h 173642"/>
                  <a:gd name="connsiteX36" fmla="*/ 120429 w 170694"/>
                  <a:gd name="connsiteY36" fmla="*/ 79082 h 173642"/>
                  <a:gd name="connsiteX37" fmla="*/ 120429 w 170694"/>
                  <a:gd name="connsiteY37" fmla="*/ 94339 h 173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0694" h="173642">
                    <a:moveTo>
                      <a:pt x="168557" y="36483"/>
                    </a:moveTo>
                    <a:cubicBezTo>
                      <a:pt x="167230" y="29555"/>
                      <a:pt x="162882" y="23290"/>
                      <a:pt x="155438" y="17467"/>
                    </a:cubicBezTo>
                    <a:cubicBezTo>
                      <a:pt x="148215" y="11645"/>
                      <a:pt x="138265" y="7223"/>
                      <a:pt x="126252" y="4422"/>
                    </a:cubicBezTo>
                    <a:cubicBezTo>
                      <a:pt x="114238" y="1474"/>
                      <a:pt x="100530" y="0"/>
                      <a:pt x="85421" y="0"/>
                    </a:cubicBezTo>
                    <a:cubicBezTo>
                      <a:pt x="69427" y="0"/>
                      <a:pt x="55350" y="1474"/>
                      <a:pt x="43263" y="4643"/>
                    </a:cubicBezTo>
                    <a:cubicBezTo>
                      <a:pt x="31176" y="7665"/>
                      <a:pt x="21668" y="12161"/>
                      <a:pt x="14667" y="17910"/>
                    </a:cubicBezTo>
                    <a:cubicBezTo>
                      <a:pt x="7518" y="23658"/>
                      <a:pt x="3317" y="30070"/>
                      <a:pt x="1990" y="36998"/>
                    </a:cubicBezTo>
                    <a:cubicBezTo>
                      <a:pt x="737" y="44000"/>
                      <a:pt x="0" y="55792"/>
                      <a:pt x="0" y="72523"/>
                    </a:cubicBezTo>
                    <a:lnTo>
                      <a:pt x="0" y="100972"/>
                    </a:lnTo>
                    <a:cubicBezTo>
                      <a:pt x="0" y="118144"/>
                      <a:pt x="737" y="130232"/>
                      <a:pt x="2137" y="137012"/>
                    </a:cubicBezTo>
                    <a:cubicBezTo>
                      <a:pt x="3464" y="143866"/>
                      <a:pt x="7960" y="150279"/>
                      <a:pt x="15256" y="156101"/>
                    </a:cubicBezTo>
                    <a:cubicBezTo>
                      <a:pt x="22626" y="161923"/>
                      <a:pt x="32355" y="166272"/>
                      <a:pt x="44442" y="169220"/>
                    </a:cubicBezTo>
                    <a:cubicBezTo>
                      <a:pt x="56603" y="172021"/>
                      <a:pt x="70164" y="173642"/>
                      <a:pt x="85494" y="173642"/>
                    </a:cubicBezTo>
                    <a:cubicBezTo>
                      <a:pt x="101414" y="173642"/>
                      <a:pt x="115491" y="172021"/>
                      <a:pt x="127578" y="168999"/>
                    </a:cubicBezTo>
                    <a:cubicBezTo>
                      <a:pt x="139518" y="165903"/>
                      <a:pt x="149099" y="161555"/>
                      <a:pt x="156101" y="155732"/>
                    </a:cubicBezTo>
                    <a:cubicBezTo>
                      <a:pt x="163103" y="149984"/>
                      <a:pt x="167451" y="143572"/>
                      <a:pt x="168704" y="136570"/>
                    </a:cubicBezTo>
                    <a:cubicBezTo>
                      <a:pt x="170104" y="129716"/>
                      <a:pt x="170694" y="117850"/>
                      <a:pt x="170694" y="100972"/>
                    </a:cubicBezTo>
                    <a:lnTo>
                      <a:pt x="170694" y="72523"/>
                    </a:lnTo>
                    <a:cubicBezTo>
                      <a:pt x="170694" y="55350"/>
                      <a:pt x="170104" y="43337"/>
                      <a:pt x="168557" y="36483"/>
                    </a:cubicBezTo>
                    <a:close/>
                    <a:moveTo>
                      <a:pt x="120429" y="94339"/>
                    </a:moveTo>
                    <a:cubicBezTo>
                      <a:pt x="120429" y="103257"/>
                      <a:pt x="120134" y="109595"/>
                      <a:pt x="119618" y="113280"/>
                    </a:cubicBezTo>
                    <a:cubicBezTo>
                      <a:pt x="119029" y="117039"/>
                      <a:pt x="117407" y="120355"/>
                      <a:pt x="114459" y="123451"/>
                    </a:cubicBezTo>
                    <a:cubicBezTo>
                      <a:pt x="111585" y="126546"/>
                      <a:pt x="107752" y="128905"/>
                      <a:pt x="102814" y="130526"/>
                    </a:cubicBezTo>
                    <a:cubicBezTo>
                      <a:pt x="97950" y="132222"/>
                      <a:pt x="92128" y="133032"/>
                      <a:pt x="85642" y="133032"/>
                    </a:cubicBezTo>
                    <a:cubicBezTo>
                      <a:pt x="79525" y="133032"/>
                      <a:pt x="73997" y="132222"/>
                      <a:pt x="69059" y="130674"/>
                    </a:cubicBezTo>
                    <a:cubicBezTo>
                      <a:pt x="64194" y="129126"/>
                      <a:pt x="60215" y="126768"/>
                      <a:pt x="57119" y="123672"/>
                    </a:cubicBezTo>
                    <a:cubicBezTo>
                      <a:pt x="54245" y="120577"/>
                      <a:pt x="52476" y="117186"/>
                      <a:pt x="51886" y="113575"/>
                    </a:cubicBezTo>
                    <a:cubicBezTo>
                      <a:pt x="51223" y="109816"/>
                      <a:pt x="51076" y="103404"/>
                      <a:pt x="51076" y="94265"/>
                    </a:cubicBezTo>
                    <a:lnTo>
                      <a:pt x="51076" y="79082"/>
                    </a:lnTo>
                    <a:cubicBezTo>
                      <a:pt x="51076" y="70164"/>
                      <a:pt x="51297" y="63826"/>
                      <a:pt x="51813" y="60141"/>
                    </a:cubicBezTo>
                    <a:cubicBezTo>
                      <a:pt x="52255" y="56456"/>
                      <a:pt x="54024" y="52992"/>
                      <a:pt x="56972" y="50044"/>
                    </a:cubicBezTo>
                    <a:cubicBezTo>
                      <a:pt x="59846" y="46875"/>
                      <a:pt x="63752" y="44590"/>
                      <a:pt x="68617" y="42895"/>
                    </a:cubicBezTo>
                    <a:cubicBezTo>
                      <a:pt x="73555" y="41273"/>
                      <a:pt x="79156" y="40462"/>
                      <a:pt x="85642" y="40462"/>
                    </a:cubicBezTo>
                    <a:cubicBezTo>
                      <a:pt x="91759" y="40462"/>
                      <a:pt x="97582" y="41199"/>
                      <a:pt x="102372" y="42821"/>
                    </a:cubicBezTo>
                    <a:cubicBezTo>
                      <a:pt x="107237" y="44369"/>
                      <a:pt x="111290" y="46653"/>
                      <a:pt x="114312" y="49749"/>
                    </a:cubicBezTo>
                    <a:cubicBezTo>
                      <a:pt x="117186" y="52844"/>
                      <a:pt x="119029" y="56235"/>
                      <a:pt x="119618" y="59920"/>
                    </a:cubicBezTo>
                    <a:cubicBezTo>
                      <a:pt x="120134" y="63605"/>
                      <a:pt x="120429" y="69943"/>
                      <a:pt x="120429" y="79082"/>
                    </a:cubicBezTo>
                    <a:lnTo>
                      <a:pt x="120429" y="94339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3" name="任意多边形: 形状 22">
                <a:extLst>
                  <a:ext uri="{FF2B5EF4-FFF2-40B4-BE49-F238E27FC236}">
                    <a16:creationId xmlns:a16="http://schemas.microsoft.com/office/drawing/2014/main" id="{6398F8A3-1ECE-4DB7-A732-5ECAE4888EDB}"/>
                  </a:ext>
                </a:extLst>
              </p:cNvPr>
              <p:cNvSpPr/>
              <p:nvPr/>
            </p:nvSpPr>
            <p:spPr>
              <a:xfrm>
                <a:off x="1005903" y="6149135"/>
                <a:ext cx="170767" cy="173642"/>
              </a:xfrm>
              <a:custGeom>
                <a:avLst/>
                <a:gdLst>
                  <a:gd name="connsiteX0" fmla="*/ 168409 w 170767"/>
                  <a:gd name="connsiteY0" fmla="*/ 36483 h 173642"/>
                  <a:gd name="connsiteX1" fmla="*/ 155364 w 170767"/>
                  <a:gd name="connsiteY1" fmla="*/ 17467 h 173642"/>
                  <a:gd name="connsiteX2" fmla="*/ 126104 w 170767"/>
                  <a:gd name="connsiteY2" fmla="*/ 4422 h 173642"/>
                  <a:gd name="connsiteX3" fmla="*/ 85347 w 170767"/>
                  <a:gd name="connsiteY3" fmla="*/ 0 h 173642"/>
                  <a:gd name="connsiteX4" fmla="*/ 43189 w 170767"/>
                  <a:gd name="connsiteY4" fmla="*/ 4643 h 173642"/>
                  <a:gd name="connsiteX5" fmla="*/ 14446 w 170767"/>
                  <a:gd name="connsiteY5" fmla="*/ 17910 h 173642"/>
                  <a:gd name="connsiteX6" fmla="*/ 1990 w 170767"/>
                  <a:gd name="connsiteY6" fmla="*/ 36998 h 173642"/>
                  <a:gd name="connsiteX7" fmla="*/ 0 w 170767"/>
                  <a:gd name="connsiteY7" fmla="*/ 72523 h 173642"/>
                  <a:gd name="connsiteX8" fmla="*/ 0 w 170767"/>
                  <a:gd name="connsiteY8" fmla="*/ 100972 h 173642"/>
                  <a:gd name="connsiteX9" fmla="*/ 2137 w 170767"/>
                  <a:gd name="connsiteY9" fmla="*/ 137012 h 173642"/>
                  <a:gd name="connsiteX10" fmla="*/ 15183 w 170767"/>
                  <a:gd name="connsiteY10" fmla="*/ 156101 h 173642"/>
                  <a:gd name="connsiteX11" fmla="*/ 44442 w 170767"/>
                  <a:gd name="connsiteY11" fmla="*/ 169220 h 173642"/>
                  <a:gd name="connsiteX12" fmla="*/ 85421 w 170767"/>
                  <a:gd name="connsiteY12" fmla="*/ 173642 h 173642"/>
                  <a:gd name="connsiteX13" fmla="*/ 127431 w 170767"/>
                  <a:gd name="connsiteY13" fmla="*/ 168999 h 173642"/>
                  <a:gd name="connsiteX14" fmla="*/ 156101 w 170767"/>
                  <a:gd name="connsiteY14" fmla="*/ 155732 h 173642"/>
                  <a:gd name="connsiteX15" fmla="*/ 168778 w 170767"/>
                  <a:gd name="connsiteY15" fmla="*/ 136570 h 173642"/>
                  <a:gd name="connsiteX16" fmla="*/ 170768 w 170767"/>
                  <a:gd name="connsiteY16" fmla="*/ 100972 h 173642"/>
                  <a:gd name="connsiteX17" fmla="*/ 170768 w 170767"/>
                  <a:gd name="connsiteY17" fmla="*/ 72523 h 173642"/>
                  <a:gd name="connsiteX18" fmla="*/ 168409 w 170767"/>
                  <a:gd name="connsiteY18" fmla="*/ 36483 h 173642"/>
                  <a:gd name="connsiteX19" fmla="*/ 120282 w 170767"/>
                  <a:gd name="connsiteY19" fmla="*/ 94339 h 173642"/>
                  <a:gd name="connsiteX20" fmla="*/ 119397 w 170767"/>
                  <a:gd name="connsiteY20" fmla="*/ 113280 h 173642"/>
                  <a:gd name="connsiteX21" fmla="*/ 114238 w 170767"/>
                  <a:gd name="connsiteY21" fmla="*/ 123451 h 173642"/>
                  <a:gd name="connsiteX22" fmla="*/ 102741 w 170767"/>
                  <a:gd name="connsiteY22" fmla="*/ 130526 h 173642"/>
                  <a:gd name="connsiteX23" fmla="*/ 85642 w 170767"/>
                  <a:gd name="connsiteY23" fmla="*/ 133032 h 173642"/>
                  <a:gd name="connsiteX24" fmla="*/ 68912 w 170767"/>
                  <a:gd name="connsiteY24" fmla="*/ 130674 h 173642"/>
                  <a:gd name="connsiteX25" fmla="*/ 57193 w 170767"/>
                  <a:gd name="connsiteY25" fmla="*/ 123672 h 173642"/>
                  <a:gd name="connsiteX26" fmla="*/ 51665 w 170767"/>
                  <a:gd name="connsiteY26" fmla="*/ 113575 h 173642"/>
                  <a:gd name="connsiteX27" fmla="*/ 50928 w 170767"/>
                  <a:gd name="connsiteY27" fmla="*/ 94265 h 173642"/>
                  <a:gd name="connsiteX28" fmla="*/ 50928 w 170767"/>
                  <a:gd name="connsiteY28" fmla="*/ 79082 h 173642"/>
                  <a:gd name="connsiteX29" fmla="*/ 51591 w 170767"/>
                  <a:gd name="connsiteY29" fmla="*/ 60141 h 173642"/>
                  <a:gd name="connsiteX30" fmla="*/ 56824 w 170767"/>
                  <a:gd name="connsiteY30" fmla="*/ 50044 h 173642"/>
                  <a:gd name="connsiteX31" fmla="*/ 68543 w 170767"/>
                  <a:gd name="connsiteY31" fmla="*/ 42895 h 173642"/>
                  <a:gd name="connsiteX32" fmla="*/ 85568 w 170767"/>
                  <a:gd name="connsiteY32" fmla="*/ 40462 h 173642"/>
                  <a:gd name="connsiteX33" fmla="*/ 102151 w 170767"/>
                  <a:gd name="connsiteY33" fmla="*/ 42821 h 173642"/>
                  <a:gd name="connsiteX34" fmla="*/ 113944 w 170767"/>
                  <a:gd name="connsiteY34" fmla="*/ 49749 h 173642"/>
                  <a:gd name="connsiteX35" fmla="*/ 119324 w 170767"/>
                  <a:gd name="connsiteY35" fmla="*/ 59920 h 173642"/>
                  <a:gd name="connsiteX36" fmla="*/ 120208 w 170767"/>
                  <a:gd name="connsiteY36" fmla="*/ 79082 h 173642"/>
                  <a:gd name="connsiteX37" fmla="*/ 120208 w 170767"/>
                  <a:gd name="connsiteY37" fmla="*/ 94339 h 173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0767" h="173642">
                    <a:moveTo>
                      <a:pt x="168409" y="36483"/>
                    </a:moveTo>
                    <a:cubicBezTo>
                      <a:pt x="167156" y="29555"/>
                      <a:pt x="162734" y="23290"/>
                      <a:pt x="155364" y="17467"/>
                    </a:cubicBezTo>
                    <a:cubicBezTo>
                      <a:pt x="147994" y="11645"/>
                      <a:pt x="138339" y="7223"/>
                      <a:pt x="126104" y="4422"/>
                    </a:cubicBezTo>
                    <a:cubicBezTo>
                      <a:pt x="114017" y="1474"/>
                      <a:pt x="100456" y="0"/>
                      <a:pt x="85347" y="0"/>
                    </a:cubicBezTo>
                    <a:cubicBezTo>
                      <a:pt x="69206" y="0"/>
                      <a:pt x="55203" y="1474"/>
                      <a:pt x="43189" y="4643"/>
                    </a:cubicBezTo>
                    <a:cubicBezTo>
                      <a:pt x="31176" y="7665"/>
                      <a:pt x="21668" y="12161"/>
                      <a:pt x="14446" y="17910"/>
                    </a:cubicBezTo>
                    <a:cubicBezTo>
                      <a:pt x="7444" y="23658"/>
                      <a:pt x="3390" y="30070"/>
                      <a:pt x="1990" y="36998"/>
                    </a:cubicBezTo>
                    <a:cubicBezTo>
                      <a:pt x="663" y="44000"/>
                      <a:pt x="0" y="55792"/>
                      <a:pt x="0" y="72523"/>
                    </a:cubicBezTo>
                    <a:lnTo>
                      <a:pt x="0" y="100972"/>
                    </a:lnTo>
                    <a:cubicBezTo>
                      <a:pt x="0" y="118144"/>
                      <a:pt x="663" y="130232"/>
                      <a:pt x="2137" y="137012"/>
                    </a:cubicBezTo>
                    <a:cubicBezTo>
                      <a:pt x="3464" y="143866"/>
                      <a:pt x="7886" y="150279"/>
                      <a:pt x="15183" y="156101"/>
                    </a:cubicBezTo>
                    <a:cubicBezTo>
                      <a:pt x="22553" y="161923"/>
                      <a:pt x="32282" y="166272"/>
                      <a:pt x="44442" y="169220"/>
                    </a:cubicBezTo>
                    <a:cubicBezTo>
                      <a:pt x="56603" y="172021"/>
                      <a:pt x="70164" y="173642"/>
                      <a:pt x="85421" y="173642"/>
                    </a:cubicBezTo>
                    <a:cubicBezTo>
                      <a:pt x="101414" y="173642"/>
                      <a:pt x="115418" y="172021"/>
                      <a:pt x="127431" y="168999"/>
                    </a:cubicBezTo>
                    <a:cubicBezTo>
                      <a:pt x="139518" y="165903"/>
                      <a:pt x="149026" y="161555"/>
                      <a:pt x="156101" y="155732"/>
                    </a:cubicBezTo>
                    <a:cubicBezTo>
                      <a:pt x="163250" y="149984"/>
                      <a:pt x="167451" y="143572"/>
                      <a:pt x="168778" y="136570"/>
                    </a:cubicBezTo>
                    <a:cubicBezTo>
                      <a:pt x="170178" y="129716"/>
                      <a:pt x="170768" y="117850"/>
                      <a:pt x="170768" y="100972"/>
                    </a:cubicBezTo>
                    <a:lnTo>
                      <a:pt x="170768" y="72523"/>
                    </a:lnTo>
                    <a:cubicBezTo>
                      <a:pt x="170620" y="55350"/>
                      <a:pt x="169883" y="43337"/>
                      <a:pt x="168409" y="36483"/>
                    </a:cubicBezTo>
                    <a:close/>
                    <a:moveTo>
                      <a:pt x="120282" y="94339"/>
                    </a:moveTo>
                    <a:cubicBezTo>
                      <a:pt x="120282" y="103257"/>
                      <a:pt x="120061" y="109595"/>
                      <a:pt x="119397" y="113280"/>
                    </a:cubicBezTo>
                    <a:cubicBezTo>
                      <a:pt x="118882" y="117039"/>
                      <a:pt x="117260" y="120355"/>
                      <a:pt x="114238" y="123451"/>
                    </a:cubicBezTo>
                    <a:cubicBezTo>
                      <a:pt x="111511" y="126546"/>
                      <a:pt x="107531" y="128905"/>
                      <a:pt x="102741" y="130526"/>
                    </a:cubicBezTo>
                    <a:cubicBezTo>
                      <a:pt x="97876" y="132222"/>
                      <a:pt x="92054" y="133032"/>
                      <a:pt x="85642" y="133032"/>
                    </a:cubicBezTo>
                    <a:cubicBezTo>
                      <a:pt x="79525" y="133032"/>
                      <a:pt x="73850" y="132222"/>
                      <a:pt x="68912" y="130674"/>
                    </a:cubicBezTo>
                    <a:cubicBezTo>
                      <a:pt x="64047" y="129126"/>
                      <a:pt x="60141" y="126768"/>
                      <a:pt x="57193" y="123672"/>
                    </a:cubicBezTo>
                    <a:cubicBezTo>
                      <a:pt x="54024" y="120577"/>
                      <a:pt x="52329" y="117186"/>
                      <a:pt x="51665" y="113575"/>
                    </a:cubicBezTo>
                    <a:cubicBezTo>
                      <a:pt x="51149" y="109816"/>
                      <a:pt x="50928" y="103404"/>
                      <a:pt x="50928" y="94265"/>
                    </a:cubicBezTo>
                    <a:lnTo>
                      <a:pt x="50928" y="79082"/>
                    </a:lnTo>
                    <a:cubicBezTo>
                      <a:pt x="50928" y="70164"/>
                      <a:pt x="51149" y="63826"/>
                      <a:pt x="51591" y="60141"/>
                    </a:cubicBezTo>
                    <a:cubicBezTo>
                      <a:pt x="52255" y="56456"/>
                      <a:pt x="53950" y="52992"/>
                      <a:pt x="56824" y="50044"/>
                    </a:cubicBezTo>
                    <a:cubicBezTo>
                      <a:pt x="59772" y="46875"/>
                      <a:pt x="63531" y="44590"/>
                      <a:pt x="68543" y="42895"/>
                    </a:cubicBezTo>
                    <a:cubicBezTo>
                      <a:pt x="73334" y="41273"/>
                      <a:pt x="79009" y="40462"/>
                      <a:pt x="85568" y="40462"/>
                    </a:cubicBezTo>
                    <a:cubicBezTo>
                      <a:pt x="91685" y="40462"/>
                      <a:pt x="97213" y="41199"/>
                      <a:pt x="102151" y="42821"/>
                    </a:cubicBezTo>
                    <a:cubicBezTo>
                      <a:pt x="107089" y="44369"/>
                      <a:pt x="111069" y="46653"/>
                      <a:pt x="113944" y="49749"/>
                    </a:cubicBezTo>
                    <a:cubicBezTo>
                      <a:pt x="116965" y="52844"/>
                      <a:pt x="118808" y="56235"/>
                      <a:pt x="119324" y="59920"/>
                    </a:cubicBezTo>
                    <a:cubicBezTo>
                      <a:pt x="119987" y="63605"/>
                      <a:pt x="120208" y="69943"/>
                      <a:pt x="120208" y="79082"/>
                    </a:cubicBezTo>
                    <a:lnTo>
                      <a:pt x="120208" y="94339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4" name="任意多边形: 形状 23">
                <a:extLst>
                  <a:ext uri="{FF2B5EF4-FFF2-40B4-BE49-F238E27FC236}">
                    <a16:creationId xmlns:a16="http://schemas.microsoft.com/office/drawing/2014/main" id="{E804087D-8F29-46A8-BF2D-BDF468A14609}"/>
                  </a:ext>
                </a:extLst>
              </p:cNvPr>
              <p:cNvSpPr/>
              <p:nvPr/>
            </p:nvSpPr>
            <p:spPr>
              <a:xfrm>
                <a:off x="809634" y="6149135"/>
                <a:ext cx="170915" cy="173642"/>
              </a:xfrm>
              <a:custGeom>
                <a:avLst/>
                <a:gdLst>
                  <a:gd name="connsiteX0" fmla="*/ 168483 w 170915"/>
                  <a:gd name="connsiteY0" fmla="*/ 36483 h 173642"/>
                  <a:gd name="connsiteX1" fmla="*/ 155659 w 170915"/>
                  <a:gd name="connsiteY1" fmla="*/ 17467 h 173642"/>
                  <a:gd name="connsiteX2" fmla="*/ 126325 w 170915"/>
                  <a:gd name="connsiteY2" fmla="*/ 4422 h 173642"/>
                  <a:gd name="connsiteX3" fmla="*/ 85347 w 170915"/>
                  <a:gd name="connsiteY3" fmla="*/ 0 h 173642"/>
                  <a:gd name="connsiteX4" fmla="*/ 43337 w 170915"/>
                  <a:gd name="connsiteY4" fmla="*/ 4643 h 173642"/>
                  <a:gd name="connsiteX5" fmla="*/ 14740 w 170915"/>
                  <a:gd name="connsiteY5" fmla="*/ 17910 h 173642"/>
                  <a:gd name="connsiteX6" fmla="*/ 2064 w 170915"/>
                  <a:gd name="connsiteY6" fmla="*/ 36998 h 173642"/>
                  <a:gd name="connsiteX7" fmla="*/ 0 w 170915"/>
                  <a:gd name="connsiteY7" fmla="*/ 72523 h 173642"/>
                  <a:gd name="connsiteX8" fmla="*/ 0 w 170915"/>
                  <a:gd name="connsiteY8" fmla="*/ 100972 h 173642"/>
                  <a:gd name="connsiteX9" fmla="*/ 2137 w 170915"/>
                  <a:gd name="connsiteY9" fmla="*/ 137012 h 173642"/>
                  <a:gd name="connsiteX10" fmla="*/ 15183 w 170915"/>
                  <a:gd name="connsiteY10" fmla="*/ 156101 h 173642"/>
                  <a:gd name="connsiteX11" fmla="*/ 44369 w 170915"/>
                  <a:gd name="connsiteY11" fmla="*/ 169220 h 173642"/>
                  <a:gd name="connsiteX12" fmla="*/ 85347 w 170915"/>
                  <a:gd name="connsiteY12" fmla="*/ 173642 h 173642"/>
                  <a:gd name="connsiteX13" fmla="*/ 127505 w 170915"/>
                  <a:gd name="connsiteY13" fmla="*/ 168999 h 173642"/>
                  <a:gd name="connsiteX14" fmla="*/ 156175 w 170915"/>
                  <a:gd name="connsiteY14" fmla="*/ 155732 h 173642"/>
                  <a:gd name="connsiteX15" fmla="*/ 168704 w 170915"/>
                  <a:gd name="connsiteY15" fmla="*/ 136570 h 173642"/>
                  <a:gd name="connsiteX16" fmla="*/ 170915 w 170915"/>
                  <a:gd name="connsiteY16" fmla="*/ 100972 h 173642"/>
                  <a:gd name="connsiteX17" fmla="*/ 170915 w 170915"/>
                  <a:gd name="connsiteY17" fmla="*/ 72523 h 173642"/>
                  <a:gd name="connsiteX18" fmla="*/ 168483 w 170915"/>
                  <a:gd name="connsiteY18" fmla="*/ 36483 h 173642"/>
                  <a:gd name="connsiteX19" fmla="*/ 120356 w 170915"/>
                  <a:gd name="connsiteY19" fmla="*/ 94339 h 173642"/>
                  <a:gd name="connsiteX20" fmla="*/ 119692 w 170915"/>
                  <a:gd name="connsiteY20" fmla="*/ 113280 h 173642"/>
                  <a:gd name="connsiteX21" fmla="*/ 114459 w 170915"/>
                  <a:gd name="connsiteY21" fmla="*/ 123451 h 173642"/>
                  <a:gd name="connsiteX22" fmla="*/ 102814 w 170915"/>
                  <a:gd name="connsiteY22" fmla="*/ 130526 h 173642"/>
                  <a:gd name="connsiteX23" fmla="*/ 85789 w 170915"/>
                  <a:gd name="connsiteY23" fmla="*/ 133032 h 173642"/>
                  <a:gd name="connsiteX24" fmla="*/ 69206 w 170915"/>
                  <a:gd name="connsiteY24" fmla="*/ 130674 h 173642"/>
                  <a:gd name="connsiteX25" fmla="*/ 57340 w 170915"/>
                  <a:gd name="connsiteY25" fmla="*/ 123672 h 173642"/>
                  <a:gd name="connsiteX26" fmla="*/ 51960 w 170915"/>
                  <a:gd name="connsiteY26" fmla="*/ 113575 h 173642"/>
                  <a:gd name="connsiteX27" fmla="*/ 51076 w 170915"/>
                  <a:gd name="connsiteY27" fmla="*/ 94265 h 173642"/>
                  <a:gd name="connsiteX28" fmla="*/ 51076 w 170915"/>
                  <a:gd name="connsiteY28" fmla="*/ 79082 h 173642"/>
                  <a:gd name="connsiteX29" fmla="*/ 51813 w 170915"/>
                  <a:gd name="connsiteY29" fmla="*/ 60141 h 173642"/>
                  <a:gd name="connsiteX30" fmla="*/ 56972 w 170915"/>
                  <a:gd name="connsiteY30" fmla="*/ 50044 h 173642"/>
                  <a:gd name="connsiteX31" fmla="*/ 68617 w 170915"/>
                  <a:gd name="connsiteY31" fmla="*/ 42895 h 173642"/>
                  <a:gd name="connsiteX32" fmla="*/ 85789 w 170915"/>
                  <a:gd name="connsiteY32" fmla="*/ 40462 h 173642"/>
                  <a:gd name="connsiteX33" fmla="*/ 102299 w 170915"/>
                  <a:gd name="connsiteY33" fmla="*/ 42821 h 173642"/>
                  <a:gd name="connsiteX34" fmla="*/ 114238 w 170915"/>
                  <a:gd name="connsiteY34" fmla="*/ 49749 h 173642"/>
                  <a:gd name="connsiteX35" fmla="*/ 119692 w 170915"/>
                  <a:gd name="connsiteY35" fmla="*/ 59920 h 173642"/>
                  <a:gd name="connsiteX36" fmla="*/ 120356 w 170915"/>
                  <a:gd name="connsiteY36" fmla="*/ 79082 h 173642"/>
                  <a:gd name="connsiteX37" fmla="*/ 120356 w 170915"/>
                  <a:gd name="connsiteY37" fmla="*/ 94339 h 173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0915" h="173642">
                    <a:moveTo>
                      <a:pt x="168483" y="36483"/>
                    </a:moveTo>
                    <a:cubicBezTo>
                      <a:pt x="167230" y="29555"/>
                      <a:pt x="162955" y="23290"/>
                      <a:pt x="155659" y="17467"/>
                    </a:cubicBezTo>
                    <a:cubicBezTo>
                      <a:pt x="148215" y="11645"/>
                      <a:pt x="138413" y="7223"/>
                      <a:pt x="126325" y="4422"/>
                    </a:cubicBezTo>
                    <a:cubicBezTo>
                      <a:pt x="114238" y="1474"/>
                      <a:pt x="100530" y="0"/>
                      <a:pt x="85347" y="0"/>
                    </a:cubicBezTo>
                    <a:cubicBezTo>
                      <a:pt x="69427" y="0"/>
                      <a:pt x="55424" y="1474"/>
                      <a:pt x="43337" y="4643"/>
                    </a:cubicBezTo>
                    <a:cubicBezTo>
                      <a:pt x="31397" y="7665"/>
                      <a:pt x="21742" y="12161"/>
                      <a:pt x="14740" y="17910"/>
                    </a:cubicBezTo>
                    <a:cubicBezTo>
                      <a:pt x="7591" y="23658"/>
                      <a:pt x="3390" y="30070"/>
                      <a:pt x="2064" y="36998"/>
                    </a:cubicBezTo>
                    <a:cubicBezTo>
                      <a:pt x="590" y="44000"/>
                      <a:pt x="0" y="55792"/>
                      <a:pt x="0" y="72523"/>
                    </a:cubicBezTo>
                    <a:lnTo>
                      <a:pt x="0" y="100972"/>
                    </a:lnTo>
                    <a:cubicBezTo>
                      <a:pt x="0" y="118144"/>
                      <a:pt x="811" y="130232"/>
                      <a:pt x="2137" y="137012"/>
                    </a:cubicBezTo>
                    <a:cubicBezTo>
                      <a:pt x="3390" y="143866"/>
                      <a:pt x="7960" y="150279"/>
                      <a:pt x="15183" y="156101"/>
                    </a:cubicBezTo>
                    <a:cubicBezTo>
                      <a:pt x="22553" y="161923"/>
                      <a:pt x="32282" y="166272"/>
                      <a:pt x="44369" y="169220"/>
                    </a:cubicBezTo>
                    <a:cubicBezTo>
                      <a:pt x="56530" y="172021"/>
                      <a:pt x="70238" y="173642"/>
                      <a:pt x="85347" y="173642"/>
                    </a:cubicBezTo>
                    <a:cubicBezTo>
                      <a:pt x="101488" y="173642"/>
                      <a:pt x="115344" y="172021"/>
                      <a:pt x="127505" y="168999"/>
                    </a:cubicBezTo>
                    <a:cubicBezTo>
                      <a:pt x="139518" y="165903"/>
                      <a:pt x="149099" y="161555"/>
                      <a:pt x="156175" y="155732"/>
                    </a:cubicBezTo>
                    <a:cubicBezTo>
                      <a:pt x="163250" y="149984"/>
                      <a:pt x="167377" y="143572"/>
                      <a:pt x="168704" y="136570"/>
                    </a:cubicBezTo>
                    <a:cubicBezTo>
                      <a:pt x="170178" y="129716"/>
                      <a:pt x="170915" y="117850"/>
                      <a:pt x="170915" y="100972"/>
                    </a:cubicBezTo>
                    <a:lnTo>
                      <a:pt x="170915" y="72523"/>
                    </a:lnTo>
                    <a:cubicBezTo>
                      <a:pt x="170841" y="55350"/>
                      <a:pt x="170178" y="43337"/>
                      <a:pt x="168483" y="36483"/>
                    </a:cubicBezTo>
                    <a:close/>
                    <a:moveTo>
                      <a:pt x="120356" y="94339"/>
                    </a:moveTo>
                    <a:cubicBezTo>
                      <a:pt x="120356" y="103257"/>
                      <a:pt x="120134" y="109595"/>
                      <a:pt x="119692" y="113280"/>
                    </a:cubicBezTo>
                    <a:cubicBezTo>
                      <a:pt x="119176" y="117039"/>
                      <a:pt x="117481" y="120355"/>
                      <a:pt x="114459" y="123451"/>
                    </a:cubicBezTo>
                    <a:cubicBezTo>
                      <a:pt x="111585" y="126546"/>
                      <a:pt x="107753" y="128905"/>
                      <a:pt x="102814" y="130526"/>
                    </a:cubicBezTo>
                    <a:cubicBezTo>
                      <a:pt x="97950" y="132222"/>
                      <a:pt x="92201" y="133032"/>
                      <a:pt x="85789" y="133032"/>
                    </a:cubicBezTo>
                    <a:cubicBezTo>
                      <a:pt x="79598" y="133032"/>
                      <a:pt x="74144" y="132222"/>
                      <a:pt x="69206" y="130674"/>
                    </a:cubicBezTo>
                    <a:cubicBezTo>
                      <a:pt x="64268" y="129126"/>
                      <a:pt x="60288" y="126768"/>
                      <a:pt x="57340" y="123672"/>
                    </a:cubicBezTo>
                    <a:cubicBezTo>
                      <a:pt x="54318" y="120577"/>
                      <a:pt x="52476" y="117186"/>
                      <a:pt x="51960" y="113575"/>
                    </a:cubicBezTo>
                    <a:cubicBezTo>
                      <a:pt x="51370" y="109816"/>
                      <a:pt x="51076" y="103404"/>
                      <a:pt x="51076" y="94265"/>
                    </a:cubicBezTo>
                    <a:lnTo>
                      <a:pt x="51076" y="79082"/>
                    </a:lnTo>
                    <a:cubicBezTo>
                      <a:pt x="51076" y="70164"/>
                      <a:pt x="51370" y="63826"/>
                      <a:pt x="51813" y="60141"/>
                    </a:cubicBezTo>
                    <a:cubicBezTo>
                      <a:pt x="52476" y="56456"/>
                      <a:pt x="54171" y="52992"/>
                      <a:pt x="56972" y="50044"/>
                    </a:cubicBezTo>
                    <a:cubicBezTo>
                      <a:pt x="59920" y="46875"/>
                      <a:pt x="63752" y="44590"/>
                      <a:pt x="68617" y="42895"/>
                    </a:cubicBezTo>
                    <a:cubicBezTo>
                      <a:pt x="73555" y="41273"/>
                      <a:pt x="79303" y="40462"/>
                      <a:pt x="85789" y="40462"/>
                    </a:cubicBezTo>
                    <a:cubicBezTo>
                      <a:pt x="91980" y="40462"/>
                      <a:pt x="97508" y="41199"/>
                      <a:pt x="102299" y="42821"/>
                    </a:cubicBezTo>
                    <a:cubicBezTo>
                      <a:pt x="107310" y="44369"/>
                      <a:pt x="111290" y="46653"/>
                      <a:pt x="114238" y="49749"/>
                    </a:cubicBezTo>
                    <a:cubicBezTo>
                      <a:pt x="117260" y="52844"/>
                      <a:pt x="119103" y="56235"/>
                      <a:pt x="119692" y="59920"/>
                    </a:cubicBezTo>
                    <a:cubicBezTo>
                      <a:pt x="120134" y="63605"/>
                      <a:pt x="120356" y="69943"/>
                      <a:pt x="120356" y="79082"/>
                    </a:cubicBezTo>
                    <a:lnTo>
                      <a:pt x="120356" y="94339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D36F2A38-2ED7-4C8E-8897-95E6E5D14B6A}"/>
                  </a:ext>
                </a:extLst>
              </p:cNvPr>
              <p:cNvSpPr/>
              <p:nvPr/>
            </p:nvSpPr>
            <p:spPr>
              <a:xfrm>
                <a:off x="1854435" y="6152378"/>
                <a:ext cx="160965" cy="167745"/>
              </a:xfrm>
              <a:custGeom>
                <a:avLst/>
                <a:gdLst>
                  <a:gd name="connsiteX0" fmla="*/ 0 w 160965"/>
                  <a:gd name="connsiteY0" fmla="*/ 167746 h 167745"/>
                  <a:gd name="connsiteX1" fmla="*/ 48791 w 160965"/>
                  <a:gd name="connsiteY1" fmla="*/ 167746 h 167745"/>
                  <a:gd name="connsiteX2" fmla="*/ 48791 w 160965"/>
                  <a:gd name="connsiteY2" fmla="*/ 75692 h 167745"/>
                  <a:gd name="connsiteX3" fmla="*/ 111954 w 160965"/>
                  <a:gd name="connsiteY3" fmla="*/ 167746 h 167745"/>
                  <a:gd name="connsiteX4" fmla="*/ 160965 w 160965"/>
                  <a:gd name="connsiteY4" fmla="*/ 167746 h 167745"/>
                  <a:gd name="connsiteX5" fmla="*/ 160965 w 160965"/>
                  <a:gd name="connsiteY5" fmla="*/ 0 h 167745"/>
                  <a:gd name="connsiteX6" fmla="*/ 111954 w 160965"/>
                  <a:gd name="connsiteY6" fmla="*/ 0 h 167745"/>
                  <a:gd name="connsiteX7" fmla="*/ 111954 w 160965"/>
                  <a:gd name="connsiteY7" fmla="*/ 92791 h 167745"/>
                  <a:gd name="connsiteX8" fmla="*/ 48570 w 160965"/>
                  <a:gd name="connsiteY8" fmla="*/ 0 h 167745"/>
                  <a:gd name="connsiteX9" fmla="*/ 0 w 160965"/>
                  <a:gd name="connsiteY9" fmla="*/ 0 h 167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60965" h="167745">
                    <a:moveTo>
                      <a:pt x="0" y="167746"/>
                    </a:moveTo>
                    <a:lnTo>
                      <a:pt x="48791" y="167746"/>
                    </a:lnTo>
                    <a:lnTo>
                      <a:pt x="48791" y="75692"/>
                    </a:lnTo>
                    <a:lnTo>
                      <a:pt x="111954" y="167746"/>
                    </a:lnTo>
                    <a:lnTo>
                      <a:pt x="160965" y="167746"/>
                    </a:lnTo>
                    <a:lnTo>
                      <a:pt x="160965" y="0"/>
                    </a:lnTo>
                    <a:lnTo>
                      <a:pt x="111954" y="0"/>
                    </a:lnTo>
                    <a:lnTo>
                      <a:pt x="111954" y="92791"/>
                    </a:lnTo>
                    <a:lnTo>
                      <a:pt x="485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6" name="任意多边形: 形状 25">
                <a:extLst>
                  <a:ext uri="{FF2B5EF4-FFF2-40B4-BE49-F238E27FC236}">
                    <a16:creationId xmlns:a16="http://schemas.microsoft.com/office/drawing/2014/main" id="{AEE1219D-C2D8-4D37-870E-7F4A5B996900}"/>
                  </a:ext>
                </a:extLst>
              </p:cNvPr>
              <p:cNvSpPr/>
              <p:nvPr/>
            </p:nvSpPr>
            <p:spPr>
              <a:xfrm>
                <a:off x="1580264" y="6152378"/>
                <a:ext cx="52623" cy="167745"/>
              </a:xfrm>
              <a:custGeom>
                <a:avLst/>
                <a:gdLst>
                  <a:gd name="connsiteX0" fmla="*/ 0 w 52623"/>
                  <a:gd name="connsiteY0" fmla="*/ 0 h 167745"/>
                  <a:gd name="connsiteX1" fmla="*/ 52623 w 52623"/>
                  <a:gd name="connsiteY1" fmla="*/ 0 h 167745"/>
                  <a:gd name="connsiteX2" fmla="*/ 52623 w 52623"/>
                  <a:gd name="connsiteY2" fmla="*/ 167746 h 167745"/>
                  <a:gd name="connsiteX3" fmla="*/ 0 w 52623"/>
                  <a:gd name="connsiteY3" fmla="*/ 167746 h 167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2623" h="167745">
                    <a:moveTo>
                      <a:pt x="0" y="0"/>
                    </a:moveTo>
                    <a:lnTo>
                      <a:pt x="52623" y="0"/>
                    </a:lnTo>
                    <a:lnTo>
                      <a:pt x="52623" y="167746"/>
                    </a:lnTo>
                    <a:lnTo>
                      <a:pt x="0" y="167746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7" name="任意多边形: 形状 26">
                <a:extLst>
                  <a:ext uri="{FF2B5EF4-FFF2-40B4-BE49-F238E27FC236}">
                    <a16:creationId xmlns:a16="http://schemas.microsoft.com/office/drawing/2014/main" id="{FC4525F0-BD55-424F-B74C-170DE082BE35}"/>
                  </a:ext>
                </a:extLst>
              </p:cNvPr>
              <p:cNvSpPr/>
              <p:nvPr/>
            </p:nvSpPr>
            <p:spPr>
              <a:xfrm>
                <a:off x="1420920" y="6152378"/>
                <a:ext cx="133843" cy="167745"/>
              </a:xfrm>
              <a:custGeom>
                <a:avLst/>
                <a:gdLst>
                  <a:gd name="connsiteX0" fmla="*/ 0 w 133843"/>
                  <a:gd name="connsiteY0" fmla="*/ 167746 h 167745"/>
                  <a:gd name="connsiteX1" fmla="*/ 133843 w 133843"/>
                  <a:gd name="connsiteY1" fmla="*/ 167746 h 167745"/>
                  <a:gd name="connsiteX2" fmla="*/ 133843 w 133843"/>
                  <a:gd name="connsiteY2" fmla="*/ 126546 h 167745"/>
                  <a:gd name="connsiteX3" fmla="*/ 52697 w 133843"/>
                  <a:gd name="connsiteY3" fmla="*/ 126546 h 167745"/>
                  <a:gd name="connsiteX4" fmla="*/ 52697 w 133843"/>
                  <a:gd name="connsiteY4" fmla="*/ 0 h 167745"/>
                  <a:gd name="connsiteX5" fmla="*/ 0 w 133843"/>
                  <a:gd name="connsiteY5" fmla="*/ 0 h 167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3843" h="167745">
                    <a:moveTo>
                      <a:pt x="0" y="167746"/>
                    </a:moveTo>
                    <a:lnTo>
                      <a:pt x="133843" y="167746"/>
                    </a:lnTo>
                    <a:lnTo>
                      <a:pt x="133843" y="126546"/>
                    </a:lnTo>
                    <a:lnTo>
                      <a:pt x="52697" y="126546"/>
                    </a:lnTo>
                    <a:lnTo>
                      <a:pt x="52697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8" name="任意多边形: 形状 27">
                <a:extLst>
                  <a:ext uri="{FF2B5EF4-FFF2-40B4-BE49-F238E27FC236}">
                    <a16:creationId xmlns:a16="http://schemas.microsoft.com/office/drawing/2014/main" id="{D06F1D91-CA2D-45B1-9C7A-ADEBD08C2CF4}"/>
                  </a:ext>
                </a:extLst>
              </p:cNvPr>
              <p:cNvSpPr/>
              <p:nvPr/>
            </p:nvSpPr>
            <p:spPr>
              <a:xfrm>
                <a:off x="1202024" y="6152378"/>
                <a:ext cx="189267" cy="167745"/>
              </a:xfrm>
              <a:custGeom>
                <a:avLst/>
                <a:gdLst>
                  <a:gd name="connsiteX0" fmla="*/ 0 w 189267"/>
                  <a:gd name="connsiteY0" fmla="*/ 167746 h 167745"/>
                  <a:gd name="connsiteX1" fmla="*/ 42526 w 189267"/>
                  <a:gd name="connsiteY1" fmla="*/ 167746 h 167745"/>
                  <a:gd name="connsiteX2" fmla="*/ 42526 w 189267"/>
                  <a:gd name="connsiteY2" fmla="*/ 39799 h 167745"/>
                  <a:gd name="connsiteX3" fmla="*/ 75250 w 189267"/>
                  <a:gd name="connsiteY3" fmla="*/ 167746 h 167745"/>
                  <a:gd name="connsiteX4" fmla="*/ 113870 w 189267"/>
                  <a:gd name="connsiteY4" fmla="*/ 167746 h 167745"/>
                  <a:gd name="connsiteX5" fmla="*/ 146667 w 189267"/>
                  <a:gd name="connsiteY5" fmla="*/ 36851 h 167745"/>
                  <a:gd name="connsiteX6" fmla="*/ 146667 w 189267"/>
                  <a:gd name="connsiteY6" fmla="*/ 167746 h 167745"/>
                  <a:gd name="connsiteX7" fmla="*/ 189267 w 189267"/>
                  <a:gd name="connsiteY7" fmla="*/ 167746 h 167745"/>
                  <a:gd name="connsiteX8" fmla="*/ 189267 w 189267"/>
                  <a:gd name="connsiteY8" fmla="*/ 0 h 167745"/>
                  <a:gd name="connsiteX9" fmla="*/ 115270 w 189267"/>
                  <a:gd name="connsiteY9" fmla="*/ 0 h 167745"/>
                  <a:gd name="connsiteX10" fmla="*/ 94928 w 189267"/>
                  <a:gd name="connsiteY10" fmla="*/ 84168 h 167745"/>
                  <a:gd name="connsiteX11" fmla="*/ 74292 w 189267"/>
                  <a:gd name="connsiteY11" fmla="*/ 0 h 167745"/>
                  <a:gd name="connsiteX12" fmla="*/ 0 w 189267"/>
                  <a:gd name="connsiteY12" fmla="*/ 0 h 167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89267" h="167745">
                    <a:moveTo>
                      <a:pt x="0" y="167746"/>
                    </a:moveTo>
                    <a:lnTo>
                      <a:pt x="42526" y="167746"/>
                    </a:lnTo>
                    <a:lnTo>
                      <a:pt x="42526" y="39799"/>
                    </a:lnTo>
                    <a:lnTo>
                      <a:pt x="75250" y="167746"/>
                    </a:lnTo>
                    <a:lnTo>
                      <a:pt x="113870" y="167746"/>
                    </a:lnTo>
                    <a:lnTo>
                      <a:pt x="146667" y="36851"/>
                    </a:lnTo>
                    <a:lnTo>
                      <a:pt x="146667" y="167746"/>
                    </a:lnTo>
                    <a:lnTo>
                      <a:pt x="189267" y="167746"/>
                    </a:lnTo>
                    <a:lnTo>
                      <a:pt x="189267" y="0"/>
                    </a:lnTo>
                    <a:lnTo>
                      <a:pt x="115270" y="0"/>
                    </a:lnTo>
                    <a:lnTo>
                      <a:pt x="94928" y="84168"/>
                    </a:lnTo>
                    <a:lnTo>
                      <a:pt x="7429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4B7CAB71-E85F-4E1D-974D-E337FF21C55C}"/>
                  </a:ext>
                </a:extLst>
              </p:cNvPr>
              <p:cNvSpPr/>
              <p:nvPr/>
            </p:nvSpPr>
            <p:spPr>
              <a:xfrm>
                <a:off x="626264" y="6152378"/>
                <a:ext cx="162144" cy="167745"/>
              </a:xfrm>
              <a:custGeom>
                <a:avLst/>
                <a:gdLst>
                  <a:gd name="connsiteX0" fmla="*/ 0 w 162144"/>
                  <a:gd name="connsiteY0" fmla="*/ 35745 h 167745"/>
                  <a:gd name="connsiteX1" fmla="*/ 97360 w 162144"/>
                  <a:gd name="connsiteY1" fmla="*/ 35745 h 167745"/>
                  <a:gd name="connsiteX2" fmla="*/ 0 w 162144"/>
                  <a:gd name="connsiteY2" fmla="*/ 132959 h 167745"/>
                  <a:gd name="connsiteX3" fmla="*/ 0 w 162144"/>
                  <a:gd name="connsiteY3" fmla="*/ 167746 h 167745"/>
                  <a:gd name="connsiteX4" fmla="*/ 162145 w 162144"/>
                  <a:gd name="connsiteY4" fmla="*/ 167746 h 167745"/>
                  <a:gd name="connsiteX5" fmla="*/ 162145 w 162144"/>
                  <a:gd name="connsiteY5" fmla="*/ 131706 h 167745"/>
                  <a:gd name="connsiteX6" fmla="*/ 64416 w 162144"/>
                  <a:gd name="connsiteY6" fmla="*/ 131706 h 167745"/>
                  <a:gd name="connsiteX7" fmla="*/ 161481 w 162144"/>
                  <a:gd name="connsiteY7" fmla="*/ 34714 h 167745"/>
                  <a:gd name="connsiteX8" fmla="*/ 161481 w 162144"/>
                  <a:gd name="connsiteY8" fmla="*/ 0 h 167745"/>
                  <a:gd name="connsiteX9" fmla="*/ 0 w 162144"/>
                  <a:gd name="connsiteY9" fmla="*/ 0 h 167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62144" h="167745">
                    <a:moveTo>
                      <a:pt x="0" y="35745"/>
                    </a:moveTo>
                    <a:lnTo>
                      <a:pt x="97360" y="35745"/>
                    </a:lnTo>
                    <a:lnTo>
                      <a:pt x="0" y="132959"/>
                    </a:lnTo>
                    <a:lnTo>
                      <a:pt x="0" y="167746"/>
                    </a:lnTo>
                    <a:lnTo>
                      <a:pt x="162145" y="167746"/>
                    </a:lnTo>
                    <a:lnTo>
                      <a:pt x="162145" y="131706"/>
                    </a:lnTo>
                    <a:lnTo>
                      <a:pt x="64416" y="131706"/>
                    </a:lnTo>
                    <a:lnTo>
                      <a:pt x="161481" y="34714"/>
                    </a:lnTo>
                    <a:lnTo>
                      <a:pt x="1614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正文白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0" y="6479282"/>
            <a:ext cx="12192000" cy="3787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38" name="矩形 37"/>
          <p:cNvSpPr/>
          <p:nvPr userDrawn="1"/>
        </p:nvSpPr>
        <p:spPr bwMode="auto">
          <a:xfrm>
            <a:off x="0" y="6478488"/>
            <a:ext cx="1132840" cy="401583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algn="ctr"/>
            <a:endParaRPr lang="zh-CN" altLang="en-US" sz="1600" b="1" dirty="0"/>
          </a:p>
        </p:txBody>
      </p:sp>
      <p:sp>
        <p:nvSpPr>
          <p:cNvPr id="64" name="灯片编号占位符 63"/>
          <p:cNvSpPr>
            <a:spLocks noGrp="1"/>
          </p:cNvSpPr>
          <p:nvPr>
            <p:ph type="sldNum" sz="quarter" idx="12"/>
          </p:nvPr>
        </p:nvSpPr>
        <p:spPr>
          <a:xfrm>
            <a:off x="9408368" y="6492875"/>
            <a:ext cx="2448272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Page </a:t>
            </a:r>
            <a:fld id="{0C913308-F349-4B6D-A68A-DD1791B4A57B}" type="slidenum"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quarter" idx="13" hasCustomPrompt="1"/>
          </p:nvPr>
        </p:nvSpPr>
        <p:spPr>
          <a:xfrm>
            <a:off x="512763" y="693057"/>
            <a:ext cx="11166475" cy="5640013"/>
          </a:xfrm>
        </p:spPr>
        <p:txBody>
          <a:bodyPr>
            <a:normAutofit/>
          </a:bodyPr>
          <a:lstStyle>
            <a:lvl1pPr>
              <a:defRPr sz="2000" baseline="0">
                <a:solidFill>
                  <a:schemeClr val="tx2"/>
                </a:solidFill>
              </a:defRPr>
            </a:lvl1pPr>
            <a:lvl2pPr>
              <a:defRPr sz="2400"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 dirty="0"/>
              <a:t>单击此处添加文本</a:t>
            </a:r>
          </a:p>
        </p:txBody>
      </p:sp>
      <p:sp>
        <p:nvSpPr>
          <p:cNvPr id="20" name="Freeform 6"/>
          <p:cNvSpPr>
            <a:spLocks noEditPoints="1"/>
          </p:cNvSpPr>
          <p:nvPr userDrawn="1"/>
        </p:nvSpPr>
        <p:spPr bwMode="auto">
          <a:xfrm>
            <a:off x="777875" y="6613538"/>
            <a:ext cx="106363" cy="107945"/>
          </a:xfrm>
          <a:custGeom>
            <a:avLst/>
            <a:gdLst>
              <a:gd name="T0" fmla="*/ 991 w 1407"/>
              <a:gd name="T1" fmla="*/ 874 h 1434"/>
              <a:gd name="T2" fmla="*/ 984 w 1407"/>
              <a:gd name="T3" fmla="*/ 948 h 1434"/>
              <a:gd name="T4" fmla="*/ 960 w 1407"/>
              <a:gd name="T5" fmla="*/ 1000 h 1434"/>
              <a:gd name="T6" fmla="*/ 914 w 1407"/>
              <a:gd name="T7" fmla="*/ 1047 h 1434"/>
              <a:gd name="T8" fmla="*/ 848 w 1407"/>
              <a:gd name="T9" fmla="*/ 1079 h 1434"/>
              <a:gd name="T10" fmla="*/ 764 w 1407"/>
              <a:gd name="T11" fmla="*/ 1096 h 1434"/>
              <a:gd name="T12" fmla="*/ 670 w 1407"/>
              <a:gd name="T13" fmla="*/ 1098 h 1434"/>
              <a:gd name="T14" fmla="*/ 585 w 1407"/>
              <a:gd name="T15" fmla="*/ 1085 h 1434"/>
              <a:gd name="T16" fmla="*/ 514 w 1407"/>
              <a:gd name="T17" fmla="*/ 1056 h 1434"/>
              <a:gd name="T18" fmla="*/ 462 w 1407"/>
              <a:gd name="T19" fmla="*/ 1013 h 1434"/>
              <a:gd name="T20" fmla="*/ 433 w 1407"/>
              <a:gd name="T21" fmla="*/ 961 h 1434"/>
              <a:gd name="T22" fmla="*/ 423 w 1407"/>
              <a:gd name="T23" fmla="*/ 895 h 1434"/>
              <a:gd name="T24" fmla="*/ 420 w 1407"/>
              <a:gd name="T25" fmla="*/ 779 h 1434"/>
              <a:gd name="T26" fmla="*/ 422 w 1407"/>
              <a:gd name="T27" fmla="*/ 559 h 1434"/>
              <a:gd name="T28" fmla="*/ 430 w 1407"/>
              <a:gd name="T29" fmla="*/ 486 h 1434"/>
              <a:gd name="T30" fmla="*/ 453 w 1407"/>
              <a:gd name="T31" fmla="*/ 432 h 1434"/>
              <a:gd name="T32" fmla="*/ 500 w 1407"/>
              <a:gd name="T33" fmla="*/ 387 h 1434"/>
              <a:gd name="T34" fmla="*/ 566 w 1407"/>
              <a:gd name="T35" fmla="*/ 355 h 1434"/>
              <a:gd name="T36" fmla="*/ 649 w 1407"/>
              <a:gd name="T37" fmla="*/ 337 h 1434"/>
              <a:gd name="T38" fmla="*/ 744 w 1407"/>
              <a:gd name="T39" fmla="*/ 335 h 1434"/>
              <a:gd name="T40" fmla="*/ 828 w 1407"/>
              <a:gd name="T41" fmla="*/ 349 h 1434"/>
              <a:gd name="T42" fmla="*/ 898 w 1407"/>
              <a:gd name="T43" fmla="*/ 378 h 1434"/>
              <a:gd name="T44" fmla="*/ 951 w 1407"/>
              <a:gd name="T45" fmla="*/ 421 h 1434"/>
              <a:gd name="T46" fmla="*/ 981 w 1407"/>
              <a:gd name="T47" fmla="*/ 473 h 1434"/>
              <a:gd name="T48" fmla="*/ 990 w 1407"/>
              <a:gd name="T49" fmla="*/ 539 h 1434"/>
              <a:gd name="T50" fmla="*/ 993 w 1407"/>
              <a:gd name="T51" fmla="*/ 654 h 1434"/>
              <a:gd name="T52" fmla="*/ 1382 w 1407"/>
              <a:gd name="T53" fmla="*/ 270 h 1434"/>
              <a:gd name="T54" fmla="*/ 1355 w 1407"/>
              <a:gd name="T55" fmla="*/ 220 h 1434"/>
              <a:gd name="T56" fmla="*/ 1258 w 1407"/>
              <a:gd name="T57" fmla="*/ 127 h 1434"/>
              <a:gd name="T58" fmla="*/ 1113 w 1407"/>
              <a:gd name="T59" fmla="*/ 56 h 1434"/>
              <a:gd name="T60" fmla="*/ 923 w 1407"/>
              <a:gd name="T61" fmla="*/ 14 h 1434"/>
              <a:gd name="T62" fmla="*/ 704 w 1407"/>
              <a:gd name="T63" fmla="*/ 0 h 1434"/>
              <a:gd name="T64" fmla="*/ 476 w 1407"/>
              <a:gd name="T65" fmla="*/ 14 h 1434"/>
              <a:gd name="T66" fmla="*/ 286 w 1407"/>
              <a:gd name="T67" fmla="*/ 59 h 1434"/>
              <a:gd name="T68" fmla="*/ 144 w 1407"/>
              <a:gd name="T69" fmla="*/ 131 h 1434"/>
              <a:gd name="T70" fmla="*/ 51 w 1407"/>
              <a:gd name="T71" fmla="*/ 223 h 1434"/>
              <a:gd name="T72" fmla="*/ 26 w 1407"/>
              <a:gd name="T73" fmla="*/ 273 h 1434"/>
              <a:gd name="T74" fmla="*/ 10 w 1407"/>
              <a:gd name="T75" fmla="*/ 356 h 1434"/>
              <a:gd name="T76" fmla="*/ 1 w 1407"/>
              <a:gd name="T77" fmla="*/ 549 h 1434"/>
              <a:gd name="T78" fmla="*/ 3 w 1407"/>
              <a:gd name="T79" fmla="*/ 975 h 1434"/>
              <a:gd name="T80" fmla="*/ 17 w 1407"/>
              <a:gd name="T81" fmla="*/ 1131 h 1434"/>
              <a:gd name="T82" fmla="*/ 36 w 1407"/>
              <a:gd name="T83" fmla="*/ 1184 h 1434"/>
              <a:gd name="T84" fmla="*/ 85 w 1407"/>
              <a:gd name="T85" fmla="*/ 1252 h 1434"/>
              <a:gd name="T86" fmla="*/ 203 w 1407"/>
              <a:gd name="T87" fmla="*/ 1338 h 1434"/>
              <a:gd name="T88" fmla="*/ 367 w 1407"/>
              <a:gd name="T89" fmla="*/ 1398 h 1434"/>
              <a:gd name="T90" fmla="*/ 569 w 1407"/>
              <a:gd name="T91" fmla="*/ 1429 h 1434"/>
              <a:gd name="T92" fmla="*/ 799 w 1407"/>
              <a:gd name="T93" fmla="*/ 1431 h 1434"/>
              <a:gd name="T94" fmla="*/ 1013 w 1407"/>
              <a:gd name="T95" fmla="*/ 1404 h 1434"/>
              <a:gd name="T96" fmla="*/ 1184 w 1407"/>
              <a:gd name="T97" fmla="*/ 1349 h 1434"/>
              <a:gd name="T98" fmla="*/ 1307 w 1407"/>
              <a:gd name="T99" fmla="*/ 1268 h 1434"/>
              <a:gd name="T100" fmla="*/ 1368 w 1407"/>
              <a:gd name="T101" fmla="*/ 1191 h 1434"/>
              <a:gd name="T102" fmla="*/ 1389 w 1407"/>
              <a:gd name="T103" fmla="*/ 1139 h 1434"/>
              <a:gd name="T104" fmla="*/ 1403 w 1407"/>
              <a:gd name="T105" fmla="*/ 1012 h 1434"/>
              <a:gd name="T106" fmla="*/ 1407 w 1407"/>
              <a:gd name="T107" fmla="*/ 599 h 1434"/>
              <a:gd name="T108" fmla="*/ 1400 w 1407"/>
              <a:gd name="T109" fmla="*/ 383 h 14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407" h="1434">
                <a:moveTo>
                  <a:pt x="993" y="779"/>
                </a:moveTo>
                <a:lnTo>
                  <a:pt x="993" y="806"/>
                </a:lnTo>
                <a:lnTo>
                  <a:pt x="992" y="831"/>
                </a:lnTo>
                <a:lnTo>
                  <a:pt x="992" y="854"/>
                </a:lnTo>
                <a:lnTo>
                  <a:pt x="991" y="874"/>
                </a:lnTo>
                <a:lnTo>
                  <a:pt x="990" y="893"/>
                </a:lnTo>
                <a:lnTo>
                  <a:pt x="989" y="909"/>
                </a:lnTo>
                <a:lnTo>
                  <a:pt x="988" y="924"/>
                </a:lnTo>
                <a:lnTo>
                  <a:pt x="986" y="936"/>
                </a:lnTo>
                <a:lnTo>
                  <a:pt x="984" y="948"/>
                </a:lnTo>
                <a:lnTo>
                  <a:pt x="981" y="959"/>
                </a:lnTo>
                <a:lnTo>
                  <a:pt x="977" y="969"/>
                </a:lnTo>
                <a:lnTo>
                  <a:pt x="972" y="981"/>
                </a:lnTo>
                <a:lnTo>
                  <a:pt x="966" y="991"/>
                </a:lnTo>
                <a:lnTo>
                  <a:pt x="960" y="1000"/>
                </a:lnTo>
                <a:lnTo>
                  <a:pt x="952" y="1011"/>
                </a:lnTo>
                <a:lnTo>
                  <a:pt x="944" y="1020"/>
                </a:lnTo>
                <a:lnTo>
                  <a:pt x="934" y="1029"/>
                </a:lnTo>
                <a:lnTo>
                  <a:pt x="924" y="1038"/>
                </a:lnTo>
                <a:lnTo>
                  <a:pt x="914" y="1047"/>
                </a:lnTo>
                <a:lnTo>
                  <a:pt x="902" y="1054"/>
                </a:lnTo>
                <a:lnTo>
                  <a:pt x="889" y="1061"/>
                </a:lnTo>
                <a:lnTo>
                  <a:pt x="877" y="1067"/>
                </a:lnTo>
                <a:lnTo>
                  <a:pt x="862" y="1074"/>
                </a:lnTo>
                <a:lnTo>
                  <a:pt x="848" y="1079"/>
                </a:lnTo>
                <a:lnTo>
                  <a:pt x="832" y="1084"/>
                </a:lnTo>
                <a:lnTo>
                  <a:pt x="816" y="1088"/>
                </a:lnTo>
                <a:lnTo>
                  <a:pt x="799" y="1091"/>
                </a:lnTo>
                <a:lnTo>
                  <a:pt x="782" y="1094"/>
                </a:lnTo>
                <a:lnTo>
                  <a:pt x="764" y="1096"/>
                </a:lnTo>
                <a:lnTo>
                  <a:pt x="746" y="1098"/>
                </a:lnTo>
                <a:lnTo>
                  <a:pt x="726" y="1099"/>
                </a:lnTo>
                <a:lnTo>
                  <a:pt x="707" y="1099"/>
                </a:lnTo>
                <a:lnTo>
                  <a:pt x="688" y="1099"/>
                </a:lnTo>
                <a:lnTo>
                  <a:pt x="670" y="1098"/>
                </a:lnTo>
                <a:lnTo>
                  <a:pt x="652" y="1096"/>
                </a:lnTo>
                <a:lnTo>
                  <a:pt x="635" y="1094"/>
                </a:lnTo>
                <a:lnTo>
                  <a:pt x="617" y="1092"/>
                </a:lnTo>
                <a:lnTo>
                  <a:pt x="601" y="1089"/>
                </a:lnTo>
                <a:lnTo>
                  <a:pt x="585" y="1085"/>
                </a:lnTo>
                <a:lnTo>
                  <a:pt x="570" y="1080"/>
                </a:lnTo>
                <a:lnTo>
                  <a:pt x="554" y="1075"/>
                </a:lnTo>
                <a:lnTo>
                  <a:pt x="541" y="1069"/>
                </a:lnTo>
                <a:lnTo>
                  <a:pt x="527" y="1063"/>
                </a:lnTo>
                <a:lnTo>
                  <a:pt x="514" y="1056"/>
                </a:lnTo>
                <a:lnTo>
                  <a:pt x="503" y="1049"/>
                </a:lnTo>
                <a:lnTo>
                  <a:pt x="491" y="1041"/>
                </a:lnTo>
                <a:lnTo>
                  <a:pt x="481" y="1031"/>
                </a:lnTo>
                <a:lnTo>
                  <a:pt x="472" y="1022"/>
                </a:lnTo>
                <a:lnTo>
                  <a:pt x="462" y="1013"/>
                </a:lnTo>
                <a:lnTo>
                  <a:pt x="455" y="1002"/>
                </a:lnTo>
                <a:lnTo>
                  <a:pt x="448" y="992"/>
                </a:lnTo>
                <a:lnTo>
                  <a:pt x="442" y="982"/>
                </a:lnTo>
                <a:lnTo>
                  <a:pt x="437" y="971"/>
                </a:lnTo>
                <a:lnTo>
                  <a:pt x="433" y="961"/>
                </a:lnTo>
                <a:lnTo>
                  <a:pt x="430" y="950"/>
                </a:lnTo>
                <a:lnTo>
                  <a:pt x="427" y="938"/>
                </a:lnTo>
                <a:lnTo>
                  <a:pt x="426" y="926"/>
                </a:lnTo>
                <a:lnTo>
                  <a:pt x="424" y="911"/>
                </a:lnTo>
                <a:lnTo>
                  <a:pt x="423" y="895"/>
                </a:lnTo>
                <a:lnTo>
                  <a:pt x="422" y="876"/>
                </a:lnTo>
                <a:lnTo>
                  <a:pt x="421" y="855"/>
                </a:lnTo>
                <a:lnTo>
                  <a:pt x="421" y="832"/>
                </a:lnTo>
                <a:lnTo>
                  <a:pt x="421" y="807"/>
                </a:lnTo>
                <a:lnTo>
                  <a:pt x="420" y="779"/>
                </a:lnTo>
                <a:lnTo>
                  <a:pt x="420" y="654"/>
                </a:lnTo>
                <a:lnTo>
                  <a:pt x="421" y="627"/>
                </a:lnTo>
                <a:lnTo>
                  <a:pt x="421" y="603"/>
                </a:lnTo>
                <a:lnTo>
                  <a:pt x="421" y="580"/>
                </a:lnTo>
                <a:lnTo>
                  <a:pt x="422" y="559"/>
                </a:lnTo>
                <a:lnTo>
                  <a:pt x="423" y="541"/>
                </a:lnTo>
                <a:lnTo>
                  <a:pt x="424" y="524"/>
                </a:lnTo>
                <a:lnTo>
                  <a:pt x="425" y="510"/>
                </a:lnTo>
                <a:lnTo>
                  <a:pt x="427" y="497"/>
                </a:lnTo>
                <a:lnTo>
                  <a:pt x="430" y="486"/>
                </a:lnTo>
                <a:lnTo>
                  <a:pt x="433" y="475"/>
                </a:lnTo>
                <a:lnTo>
                  <a:pt x="437" y="464"/>
                </a:lnTo>
                <a:lnTo>
                  <a:pt x="441" y="453"/>
                </a:lnTo>
                <a:lnTo>
                  <a:pt x="447" y="443"/>
                </a:lnTo>
                <a:lnTo>
                  <a:pt x="453" y="432"/>
                </a:lnTo>
                <a:lnTo>
                  <a:pt x="461" y="423"/>
                </a:lnTo>
                <a:lnTo>
                  <a:pt x="470" y="414"/>
                </a:lnTo>
                <a:lnTo>
                  <a:pt x="479" y="403"/>
                </a:lnTo>
                <a:lnTo>
                  <a:pt x="489" y="395"/>
                </a:lnTo>
                <a:lnTo>
                  <a:pt x="500" y="387"/>
                </a:lnTo>
                <a:lnTo>
                  <a:pt x="511" y="380"/>
                </a:lnTo>
                <a:lnTo>
                  <a:pt x="523" y="372"/>
                </a:lnTo>
                <a:lnTo>
                  <a:pt x="537" y="366"/>
                </a:lnTo>
                <a:lnTo>
                  <a:pt x="551" y="360"/>
                </a:lnTo>
                <a:lnTo>
                  <a:pt x="566" y="355"/>
                </a:lnTo>
                <a:lnTo>
                  <a:pt x="581" y="350"/>
                </a:lnTo>
                <a:lnTo>
                  <a:pt x="597" y="346"/>
                </a:lnTo>
                <a:lnTo>
                  <a:pt x="614" y="342"/>
                </a:lnTo>
                <a:lnTo>
                  <a:pt x="631" y="339"/>
                </a:lnTo>
                <a:lnTo>
                  <a:pt x="649" y="337"/>
                </a:lnTo>
                <a:lnTo>
                  <a:pt x="668" y="335"/>
                </a:lnTo>
                <a:lnTo>
                  <a:pt x="687" y="334"/>
                </a:lnTo>
                <a:lnTo>
                  <a:pt x="707" y="334"/>
                </a:lnTo>
                <a:lnTo>
                  <a:pt x="725" y="334"/>
                </a:lnTo>
                <a:lnTo>
                  <a:pt x="744" y="335"/>
                </a:lnTo>
                <a:lnTo>
                  <a:pt x="761" y="337"/>
                </a:lnTo>
                <a:lnTo>
                  <a:pt x="779" y="339"/>
                </a:lnTo>
                <a:lnTo>
                  <a:pt x="796" y="341"/>
                </a:lnTo>
                <a:lnTo>
                  <a:pt x="813" y="346"/>
                </a:lnTo>
                <a:lnTo>
                  <a:pt x="828" y="349"/>
                </a:lnTo>
                <a:lnTo>
                  <a:pt x="844" y="354"/>
                </a:lnTo>
                <a:lnTo>
                  <a:pt x="859" y="359"/>
                </a:lnTo>
                <a:lnTo>
                  <a:pt x="873" y="364"/>
                </a:lnTo>
                <a:lnTo>
                  <a:pt x="886" y="370"/>
                </a:lnTo>
                <a:lnTo>
                  <a:pt x="898" y="378"/>
                </a:lnTo>
                <a:lnTo>
                  <a:pt x="911" y="385"/>
                </a:lnTo>
                <a:lnTo>
                  <a:pt x="922" y="393"/>
                </a:lnTo>
                <a:lnTo>
                  <a:pt x="932" y="402"/>
                </a:lnTo>
                <a:lnTo>
                  <a:pt x="942" y="412"/>
                </a:lnTo>
                <a:lnTo>
                  <a:pt x="951" y="421"/>
                </a:lnTo>
                <a:lnTo>
                  <a:pt x="958" y="431"/>
                </a:lnTo>
                <a:lnTo>
                  <a:pt x="965" y="442"/>
                </a:lnTo>
                <a:lnTo>
                  <a:pt x="971" y="452"/>
                </a:lnTo>
                <a:lnTo>
                  <a:pt x="977" y="462"/>
                </a:lnTo>
                <a:lnTo>
                  <a:pt x="981" y="473"/>
                </a:lnTo>
                <a:lnTo>
                  <a:pt x="984" y="484"/>
                </a:lnTo>
                <a:lnTo>
                  <a:pt x="986" y="495"/>
                </a:lnTo>
                <a:lnTo>
                  <a:pt x="987" y="508"/>
                </a:lnTo>
                <a:lnTo>
                  <a:pt x="989" y="522"/>
                </a:lnTo>
                <a:lnTo>
                  <a:pt x="990" y="539"/>
                </a:lnTo>
                <a:lnTo>
                  <a:pt x="991" y="557"/>
                </a:lnTo>
                <a:lnTo>
                  <a:pt x="992" y="578"/>
                </a:lnTo>
                <a:lnTo>
                  <a:pt x="992" y="602"/>
                </a:lnTo>
                <a:lnTo>
                  <a:pt x="993" y="626"/>
                </a:lnTo>
                <a:lnTo>
                  <a:pt x="993" y="654"/>
                </a:lnTo>
                <a:lnTo>
                  <a:pt x="993" y="779"/>
                </a:lnTo>
                <a:close/>
                <a:moveTo>
                  <a:pt x="1390" y="301"/>
                </a:moveTo>
                <a:lnTo>
                  <a:pt x="1388" y="291"/>
                </a:lnTo>
                <a:lnTo>
                  <a:pt x="1385" y="280"/>
                </a:lnTo>
                <a:lnTo>
                  <a:pt x="1382" y="270"/>
                </a:lnTo>
                <a:lnTo>
                  <a:pt x="1376" y="260"/>
                </a:lnTo>
                <a:lnTo>
                  <a:pt x="1372" y="249"/>
                </a:lnTo>
                <a:lnTo>
                  <a:pt x="1367" y="239"/>
                </a:lnTo>
                <a:lnTo>
                  <a:pt x="1361" y="230"/>
                </a:lnTo>
                <a:lnTo>
                  <a:pt x="1355" y="220"/>
                </a:lnTo>
                <a:lnTo>
                  <a:pt x="1339" y="200"/>
                </a:lnTo>
                <a:lnTo>
                  <a:pt x="1323" y="181"/>
                </a:lnTo>
                <a:lnTo>
                  <a:pt x="1303" y="163"/>
                </a:lnTo>
                <a:lnTo>
                  <a:pt x="1282" y="144"/>
                </a:lnTo>
                <a:lnTo>
                  <a:pt x="1258" y="127"/>
                </a:lnTo>
                <a:lnTo>
                  <a:pt x="1232" y="110"/>
                </a:lnTo>
                <a:lnTo>
                  <a:pt x="1205" y="95"/>
                </a:lnTo>
                <a:lnTo>
                  <a:pt x="1176" y="81"/>
                </a:lnTo>
                <a:lnTo>
                  <a:pt x="1146" y="68"/>
                </a:lnTo>
                <a:lnTo>
                  <a:pt x="1113" y="56"/>
                </a:lnTo>
                <a:lnTo>
                  <a:pt x="1078" y="45"/>
                </a:lnTo>
                <a:lnTo>
                  <a:pt x="1042" y="36"/>
                </a:lnTo>
                <a:lnTo>
                  <a:pt x="1003" y="27"/>
                </a:lnTo>
                <a:lnTo>
                  <a:pt x="964" y="20"/>
                </a:lnTo>
                <a:lnTo>
                  <a:pt x="923" y="14"/>
                </a:lnTo>
                <a:lnTo>
                  <a:pt x="882" y="9"/>
                </a:lnTo>
                <a:lnTo>
                  <a:pt x="840" y="5"/>
                </a:lnTo>
                <a:lnTo>
                  <a:pt x="795" y="2"/>
                </a:lnTo>
                <a:lnTo>
                  <a:pt x="750" y="1"/>
                </a:lnTo>
                <a:lnTo>
                  <a:pt x="704" y="0"/>
                </a:lnTo>
                <a:lnTo>
                  <a:pt x="655" y="1"/>
                </a:lnTo>
                <a:lnTo>
                  <a:pt x="608" y="2"/>
                </a:lnTo>
                <a:lnTo>
                  <a:pt x="562" y="5"/>
                </a:lnTo>
                <a:lnTo>
                  <a:pt x="518" y="9"/>
                </a:lnTo>
                <a:lnTo>
                  <a:pt x="476" y="14"/>
                </a:lnTo>
                <a:lnTo>
                  <a:pt x="435" y="21"/>
                </a:lnTo>
                <a:lnTo>
                  <a:pt x="396" y="28"/>
                </a:lnTo>
                <a:lnTo>
                  <a:pt x="357" y="38"/>
                </a:lnTo>
                <a:lnTo>
                  <a:pt x="321" y="48"/>
                </a:lnTo>
                <a:lnTo>
                  <a:pt x="286" y="59"/>
                </a:lnTo>
                <a:lnTo>
                  <a:pt x="254" y="71"/>
                </a:lnTo>
                <a:lnTo>
                  <a:pt x="223" y="84"/>
                </a:lnTo>
                <a:lnTo>
                  <a:pt x="196" y="99"/>
                </a:lnTo>
                <a:lnTo>
                  <a:pt x="169" y="114"/>
                </a:lnTo>
                <a:lnTo>
                  <a:pt x="144" y="131"/>
                </a:lnTo>
                <a:lnTo>
                  <a:pt x="121" y="147"/>
                </a:lnTo>
                <a:lnTo>
                  <a:pt x="100" y="166"/>
                </a:lnTo>
                <a:lnTo>
                  <a:pt x="81" y="184"/>
                </a:lnTo>
                <a:lnTo>
                  <a:pt x="66" y="203"/>
                </a:lnTo>
                <a:lnTo>
                  <a:pt x="51" y="223"/>
                </a:lnTo>
                <a:lnTo>
                  <a:pt x="45" y="233"/>
                </a:lnTo>
                <a:lnTo>
                  <a:pt x="39" y="242"/>
                </a:lnTo>
                <a:lnTo>
                  <a:pt x="34" y="253"/>
                </a:lnTo>
                <a:lnTo>
                  <a:pt x="30" y="263"/>
                </a:lnTo>
                <a:lnTo>
                  <a:pt x="26" y="273"/>
                </a:lnTo>
                <a:lnTo>
                  <a:pt x="23" y="284"/>
                </a:lnTo>
                <a:lnTo>
                  <a:pt x="19" y="294"/>
                </a:lnTo>
                <a:lnTo>
                  <a:pt x="17" y="305"/>
                </a:lnTo>
                <a:lnTo>
                  <a:pt x="13" y="329"/>
                </a:lnTo>
                <a:lnTo>
                  <a:pt x="10" y="356"/>
                </a:lnTo>
                <a:lnTo>
                  <a:pt x="7" y="387"/>
                </a:lnTo>
                <a:lnTo>
                  <a:pt x="5" y="422"/>
                </a:lnTo>
                <a:lnTo>
                  <a:pt x="3" y="460"/>
                </a:lnTo>
                <a:lnTo>
                  <a:pt x="1" y="502"/>
                </a:lnTo>
                <a:lnTo>
                  <a:pt x="1" y="549"/>
                </a:lnTo>
                <a:lnTo>
                  <a:pt x="0" y="599"/>
                </a:lnTo>
                <a:lnTo>
                  <a:pt x="0" y="834"/>
                </a:lnTo>
                <a:lnTo>
                  <a:pt x="1" y="886"/>
                </a:lnTo>
                <a:lnTo>
                  <a:pt x="1" y="933"/>
                </a:lnTo>
                <a:lnTo>
                  <a:pt x="3" y="975"/>
                </a:lnTo>
                <a:lnTo>
                  <a:pt x="5" y="1015"/>
                </a:lnTo>
                <a:lnTo>
                  <a:pt x="7" y="1050"/>
                </a:lnTo>
                <a:lnTo>
                  <a:pt x="10" y="1082"/>
                </a:lnTo>
                <a:lnTo>
                  <a:pt x="13" y="1109"/>
                </a:lnTo>
                <a:lnTo>
                  <a:pt x="17" y="1131"/>
                </a:lnTo>
                <a:lnTo>
                  <a:pt x="20" y="1143"/>
                </a:lnTo>
                <a:lnTo>
                  <a:pt x="24" y="1153"/>
                </a:lnTo>
                <a:lnTo>
                  <a:pt x="27" y="1163"/>
                </a:lnTo>
                <a:lnTo>
                  <a:pt x="31" y="1174"/>
                </a:lnTo>
                <a:lnTo>
                  <a:pt x="36" y="1184"/>
                </a:lnTo>
                <a:lnTo>
                  <a:pt x="41" y="1194"/>
                </a:lnTo>
                <a:lnTo>
                  <a:pt x="47" y="1204"/>
                </a:lnTo>
                <a:lnTo>
                  <a:pt x="53" y="1214"/>
                </a:lnTo>
                <a:lnTo>
                  <a:pt x="68" y="1234"/>
                </a:lnTo>
                <a:lnTo>
                  <a:pt x="85" y="1252"/>
                </a:lnTo>
                <a:lnTo>
                  <a:pt x="104" y="1271"/>
                </a:lnTo>
                <a:lnTo>
                  <a:pt x="126" y="1289"/>
                </a:lnTo>
                <a:lnTo>
                  <a:pt x="149" y="1307"/>
                </a:lnTo>
                <a:lnTo>
                  <a:pt x="175" y="1324"/>
                </a:lnTo>
                <a:lnTo>
                  <a:pt x="203" y="1338"/>
                </a:lnTo>
                <a:lnTo>
                  <a:pt x="232" y="1352"/>
                </a:lnTo>
                <a:lnTo>
                  <a:pt x="263" y="1366"/>
                </a:lnTo>
                <a:lnTo>
                  <a:pt x="296" y="1377"/>
                </a:lnTo>
                <a:lnTo>
                  <a:pt x="331" y="1388"/>
                </a:lnTo>
                <a:lnTo>
                  <a:pt x="367" y="1398"/>
                </a:lnTo>
                <a:lnTo>
                  <a:pt x="405" y="1406"/>
                </a:lnTo>
                <a:lnTo>
                  <a:pt x="444" y="1413"/>
                </a:lnTo>
                <a:lnTo>
                  <a:pt x="484" y="1420"/>
                </a:lnTo>
                <a:lnTo>
                  <a:pt x="525" y="1425"/>
                </a:lnTo>
                <a:lnTo>
                  <a:pt x="569" y="1429"/>
                </a:lnTo>
                <a:lnTo>
                  <a:pt x="613" y="1432"/>
                </a:lnTo>
                <a:lnTo>
                  <a:pt x="657" y="1433"/>
                </a:lnTo>
                <a:lnTo>
                  <a:pt x="704" y="1434"/>
                </a:lnTo>
                <a:lnTo>
                  <a:pt x="753" y="1433"/>
                </a:lnTo>
                <a:lnTo>
                  <a:pt x="799" y="1431"/>
                </a:lnTo>
                <a:lnTo>
                  <a:pt x="846" y="1429"/>
                </a:lnTo>
                <a:lnTo>
                  <a:pt x="889" y="1424"/>
                </a:lnTo>
                <a:lnTo>
                  <a:pt x="932" y="1419"/>
                </a:lnTo>
                <a:lnTo>
                  <a:pt x="974" y="1412"/>
                </a:lnTo>
                <a:lnTo>
                  <a:pt x="1013" y="1404"/>
                </a:lnTo>
                <a:lnTo>
                  <a:pt x="1051" y="1396"/>
                </a:lnTo>
                <a:lnTo>
                  <a:pt x="1087" y="1385"/>
                </a:lnTo>
                <a:lnTo>
                  <a:pt x="1121" y="1374"/>
                </a:lnTo>
                <a:lnTo>
                  <a:pt x="1154" y="1362"/>
                </a:lnTo>
                <a:lnTo>
                  <a:pt x="1184" y="1349"/>
                </a:lnTo>
                <a:lnTo>
                  <a:pt x="1213" y="1335"/>
                </a:lnTo>
                <a:lnTo>
                  <a:pt x="1239" y="1319"/>
                </a:lnTo>
                <a:lnTo>
                  <a:pt x="1264" y="1303"/>
                </a:lnTo>
                <a:lnTo>
                  <a:pt x="1287" y="1286"/>
                </a:lnTo>
                <a:lnTo>
                  <a:pt x="1307" y="1268"/>
                </a:lnTo>
                <a:lnTo>
                  <a:pt x="1326" y="1249"/>
                </a:lnTo>
                <a:lnTo>
                  <a:pt x="1342" y="1231"/>
                </a:lnTo>
                <a:lnTo>
                  <a:pt x="1357" y="1211"/>
                </a:lnTo>
                <a:lnTo>
                  <a:pt x="1363" y="1201"/>
                </a:lnTo>
                <a:lnTo>
                  <a:pt x="1368" y="1191"/>
                </a:lnTo>
                <a:lnTo>
                  <a:pt x="1373" y="1181"/>
                </a:lnTo>
                <a:lnTo>
                  <a:pt x="1378" y="1171"/>
                </a:lnTo>
                <a:lnTo>
                  <a:pt x="1382" y="1160"/>
                </a:lnTo>
                <a:lnTo>
                  <a:pt x="1386" y="1149"/>
                </a:lnTo>
                <a:lnTo>
                  <a:pt x="1389" y="1139"/>
                </a:lnTo>
                <a:lnTo>
                  <a:pt x="1391" y="1128"/>
                </a:lnTo>
                <a:lnTo>
                  <a:pt x="1395" y="1105"/>
                </a:lnTo>
                <a:lnTo>
                  <a:pt x="1398" y="1078"/>
                </a:lnTo>
                <a:lnTo>
                  <a:pt x="1401" y="1047"/>
                </a:lnTo>
                <a:lnTo>
                  <a:pt x="1403" y="1012"/>
                </a:lnTo>
                <a:lnTo>
                  <a:pt x="1405" y="973"/>
                </a:lnTo>
                <a:lnTo>
                  <a:pt x="1406" y="931"/>
                </a:lnTo>
                <a:lnTo>
                  <a:pt x="1407" y="885"/>
                </a:lnTo>
                <a:lnTo>
                  <a:pt x="1407" y="834"/>
                </a:lnTo>
                <a:lnTo>
                  <a:pt x="1407" y="599"/>
                </a:lnTo>
                <a:lnTo>
                  <a:pt x="1407" y="548"/>
                </a:lnTo>
                <a:lnTo>
                  <a:pt x="1406" y="500"/>
                </a:lnTo>
                <a:lnTo>
                  <a:pt x="1405" y="458"/>
                </a:lnTo>
                <a:lnTo>
                  <a:pt x="1403" y="419"/>
                </a:lnTo>
                <a:lnTo>
                  <a:pt x="1400" y="383"/>
                </a:lnTo>
                <a:lnTo>
                  <a:pt x="1398" y="352"/>
                </a:lnTo>
                <a:lnTo>
                  <a:pt x="1394" y="325"/>
                </a:lnTo>
                <a:lnTo>
                  <a:pt x="1390" y="301"/>
                </a:lnTo>
                <a:close/>
              </a:path>
            </a:pathLst>
          </a:cu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1" name="Freeform 7"/>
          <p:cNvSpPr>
            <a:spLocks noEditPoints="1"/>
          </p:cNvSpPr>
          <p:nvPr userDrawn="1"/>
        </p:nvSpPr>
        <p:spPr bwMode="auto">
          <a:xfrm>
            <a:off x="371475" y="6613538"/>
            <a:ext cx="106363" cy="107945"/>
          </a:xfrm>
          <a:custGeom>
            <a:avLst/>
            <a:gdLst>
              <a:gd name="T0" fmla="*/ 991 w 1407"/>
              <a:gd name="T1" fmla="*/ 874 h 1434"/>
              <a:gd name="T2" fmla="*/ 984 w 1407"/>
              <a:gd name="T3" fmla="*/ 948 h 1434"/>
              <a:gd name="T4" fmla="*/ 959 w 1407"/>
              <a:gd name="T5" fmla="*/ 1000 h 1434"/>
              <a:gd name="T6" fmla="*/ 913 w 1407"/>
              <a:gd name="T7" fmla="*/ 1047 h 1434"/>
              <a:gd name="T8" fmla="*/ 848 w 1407"/>
              <a:gd name="T9" fmla="*/ 1079 h 1434"/>
              <a:gd name="T10" fmla="*/ 764 w 1407"/>
              <a:gd name="T11" fmla="*/ 1096 h 1434"/>
              <a:gd name="T12" fmla="*/ 669 w 1407"/>
              <a:gd name="T13" fmla="*/ 1098 h 1434"/>
              <a:gd name="T14" fmla="*/ 584 w 1407"/>
              <a:gd name="T15" fmla="*/ 1085 h 1434"/>
              <a:gd name="T16" fmla="*/ 514 w 1407"/>
              <a:gd name="T17" fmla="*/ 1056 h 1434"/>
              <a:gd name="T18" fmla="*/ 462 w 1407"/>
              <a:gd name="T19" fmla="*/ 1013 h 1434"/>
              <a:gd name="T20" fmla="*/ 432 w 1407"/>
              <a:gd name="T21" fmla="*/ 961 h 1434"/>
              <a:gd name="T22" fmla="*/ 423 w 1407"/>
              <a:gd name="T23" fmla="*/ 895 h 1434"/>
              <a:gd name="T24" fmla="*/ 420 w 1407"/>
              <a:gd name="T25" fmla="*/ 779 h 1434"/>
              <a:gd name="T26" fmla="*/ 422 w 1407"/>
              <a:gd name="T27" fmla="*/ 559 h 1434"/>
              <a:gd name="T28" fmla="*/ 428 w 1407"/>
              <a:gd name="T29" fmla="*/ 486 h 1434"/>
              <a:gd name="T30" fmla="*/ 453 w 1407"/>
              <a:gd name="T31" fmla="*/ 432 h 1434"/>
              <a:gd name="T32" fmla="*/ 499 w 1407"/>
              <a:gd name="T33" fmla="*/ 387 h 1434"/>
              <a:gd name="T34" fmla="*/ 565 w 1407"/>
              <a:gd name="T35" fmla="*/ 355 h 1434"/>
              <a:gd name="T36" fmla="*/ 649 w 1407"/>
              <a:gd name="T37" fmla="*/ 337 h 1434"/>
              <a:gd name="T38" fmla="*/ 744 w 1407"/>
              <a:gd name="T39" fmla="*/ 335 h 1434"/>
              <a:gd name="T40" fmla="*/ 828 w 1407"/>
              <a:gd name="T41" fmla="*/ 349 h 1434"/>
              <a:gd name="T42" fmla="*/ 898 w 1407"/>
              <a:gd name="T43" fmla="*/ 378 h 1434"/>
              <a:gd name="T44" fmla="*/ 950 w 1407"/>
              <a:gd name="T45" fmla="*/ 421 h 1434"/>
              <a:gd name="T46" fmla="*/ 979 w 1407"/>
              <a:gd name="T47" fmla="*/ 473 h 1434"/>
              <a:gd name="T48" fmla="*/ 990 w 1407"/>
              <a:gd name="T49" fmla="*/ 539 h 1434"/>
              <a:gd name="T50" fmla="*/ 993 w 1407"/>
              <a:gd name="T51" fmla="*/ 654 h 1434"/>
              <a:gd name="T52" fmla="*/ 1380 w 1407"/>
              <a:gd name="T53" fmla="*/ 270 h 1434"/>
              <a:gd name="T54" fmla="*/ 1355 w 1407"/>
              <a:gd name="T55" fmla="*/ 220 h 1434"/>
              <a:gd name="T56" fmla="*/ 1258 w 1407"/>
              <a:gd name="T57" fmla="*/ 127 h 1434"/>
              <a:gd name="T58" fmla="*/ 1112 w 1407"/>
              <a:gd name="T59" fmla="*/ 56 h 1434"/>
              <a:gd name="T60" fmla="*/ 924 w 1407"/>
              <a:gd name="T61" fmla="*/ 14 h 1434"/>
              <a:gd name="T62" fmla="*/ 703 w 1407"/>
              <a:gd name="T63" fmla="*/ 0 h 1434"/>
              <a:gd name="T64" fmla="*/ 476 w 1407"/>
              <a:gd name="T65" fmla="*/ 14 h 1434"/>
              <a:gd name="T66" fmla="*/ 286 w 1407"/>
              <a:gd name="T67" fmla="*/ 59 h 1434"/>
              <a:gd name="T68" fmla="*/ 144 w 1407"/>
              <a:gd name="T69" fmla="*/ 131 h 1434"/>
              <a:gd name="T70" fmla="*/ 51 w 1407"/>
              <a:gd name="T71" fmla="*/ 223 h 1434"/>
              <a:gd name="T72" fmla="*/ 25 w 1407"/>
              <a:gd name="T73" fmla="*/ 273 h 1434"/>
              <a:gd name="T74" fmla="*/ 10 w 1407"/>
              <a:gd name="T75" fmla="*/ 356 h 1434"/>
              <a:gd name="T76" fmla="*/ 1 w 1407"/>
              <a:gd name="T77" fmla="*/ 549 h 1434"/>
              <a:gd name="T78" fmla="*/ 3 w 1407"/>
              <a:gd name="T79" fmla="*/ 975 h 1434"/>
              <a:gd name="T80" fmla="*/ 17 w 1407"/>
              <a:gd name="T81" fmla="*/ 1131 h 1434"/>
              <a:gd name="T82" fmla="*/ 36 w 1407"/>
              <a:gd name="T83" fmla="*/ 1184 h 1434"/>
              <a:gd name="T84" fmla="*/ 85 w 1407"/>
              <a:gd name="T85" fmla="*/ 1252 h 1434"/>
              <a:gd name="T86" fmla="*/ 203 w 1407"/>
              <a:gd name="T87" fmla="*/ 1338 h 1434"/>
              <a:gd name="T88" fmla="*/ 366 w 1407"/>
              <a:gd name="T89" fmla="*/ 1398 h 1434"/>
              <a:gd name="T90" fmla="*/ 568 w 1407"/>
              <a:gd name="T91" fmla="*/ 1429 h 1434"/>
              <a:gd name="T92" fmla="*/ 799 w 1407"/>
              <a:gd name="T93" fmla="*/ 1431 h 1434"/>
              <a:gd name="T94" fmla="*/ 1012 w 1407"/>
              <a:gd name="T95" fmla="*/ 1404 h 1434"/>
              <a:gd name="T96" fmla="*/ 1183 w 1407"/>
              <a:gd name="T97" fmla="*/ 1349 h 1434"/>
              <a:gd name="T98" fmla="*/ 1307 w 1407"/>
              <a:gd name="T99" fmla="*/ 1268 h 1434"/>
              <a:gd name="T100" fmla="*/ 1368 w 1407"/>
              <a:gd name="T101" fmla="*/ 1191 h 1434"/>
              <a:gd name="T102" fmla="*/ 1387 w 1407"/>
              <a:gd name="T103" fmla="*/ 1139 h 1434"/>
              <a:gd name="T104" fmla="*/ 1403 w 1407"/>
              <a:gd name="T105" fmla="*/ 1012 h 1434"/>
              <a:gd name="T106" fmla="*/ 1407 w 1407"/>
              <a:gd name="T107" fmla="*/ 599 h 1434"/>
              <a:gd name="T108" fmla="*/ 1400 w 1407"/>
              <a:gd name="T109" fmla="*/ 383 h 14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407" h="1434">
                <a:moveTo>
                  <a:pt x="993" y="779"/>
                </a:moveTo>
                <a:lnTo>
                  <a:pt x="992" y="806"/>
                </a:lnTo>
                <a:lnTo>
                  <a:pt x="992" y="831"/>
                </a:lnTo>
                <a:lnTo>
                  <a:pt x="992" y="854"/>
                </a:lnTo>
                <a:lnTo>
                  <a:pt x="991" y="874"/>
                </a:lnTo>
                <a:lnTo>
                  <a:pt x="990" y="893"/>
                </a:lnTo>
                <a:lnTo>
                  <a:pt x="989" y="909"/>
                </a:lnTo>
                <a:lnTo>
                  <a:pt x="987" y="924"/>
                </a:lnTo>
                <a:lnTo>
                  <a:pt x="986" y="936"/>
                </a:lnTo>
                <a:lnTo>
                  <a:pt x="984" y="948"/>
                </a:lnTo>
                <a:lnTo>
                  <a:pt x="981" y="959"/>
                </a:lnTo>
                <a:lnTo>
                  <a:pt x="976" y="969"/>
                </a:lnTo>
                <a:lnTo>
                  <a:pt x="971" y="981"/>
                </a:lnTo>
                <a:lnTo>
                  <a:pt x="966" y="991"/>
                </a:lnTo>
                <a:lnTo>
                  <a:pt x="959" y="1000"/>
                </a:lnTo>
                <a:lnTo>
                  <a:pt x="952" y="1011"/>
                </a:lnTo>
                <a:lnTo>
                  <a:pt x="943" y="1020"/>
                </a:lnTo>
                <a:lnTo>
                  <a:pt x="934" y="1029"/>
                </a:lnTo>
                <a:lnTo>
                  <a:pt x="924" y="1038"/>
                </a:lnTo>
                <a:lnTo>
                  <a:pt x="913" y="1047"/>
                </a:lnTo>
                <a:lnTo>
                  <a:pt x="901" y="1054"/>
                </a:lnTo>
                <a:lnTo>
                  <a:pt x="889" y="1061"/>
                </a:lnTo>
                <a:lnTo>
                  <a:pt x="875" y="1067"/>
                </a:lnTo>
                <a:lnTo>
                  <a:pt x="862" y="1074"/>
                </a:lnTo>
                <a:lnTo>
                  <a:pt x="848" y="1079"/>
                </a:lnTo>
                <a:lnTo>
                  <a:pt x="832" y="1084"/>
                </a:lnTo>
                <a:lnTo>
                  <a:pt x="816" y="1088"/>
                </a:lnTo>
                <a:lnTo>
                  <a:pt x="799" y="1091"/>
                </a:lnTo>
                <a:lnTo>
                  <a:pt x="782" y="1094"/>
                </a:lnTo>
                <a:lnTo>
                  <a:pt x="764" y="1096"/>
                </a:lnTo>
                <a:lnTo>
                  <a:pt x="746" y="1098"/>
                </a:lnTo>
                <a:lnTo>
                  <a:pt x="726" y="1099"/>
                </a:lnTo>
                <a:lnTo>
                  <a:pt x="706" y="1099"/>
                </a:lnTo>
                <a:lnTo>
                  <a:pt x="688" y="1099"/>
                </a:lnTo>
                <a:lnTo>
                  <a:pt x="669" y="1098"/>
                </a:lnTo>
                <a:lnTo>
                  <a:pt x="651" y="1096"/>
                </a:lnTo>
                <a:lnTo>
                  <a:pt x="633" y="1094"/>
                </a:lnTo>
                <a:lnTo>
                  <a:pt x="617" y="1092"/>
                </a:lnTo>
                <a:lnTo>
                  <a:pt x="600" y="1089"/>
                </a:lnTo>
                <a:lnTo>
                  <a:pt x="584" y="1085"/>
                </a:lnTo>
                <a:lnTo>
                  <a:pt x="568" y="1080"/>
                </a:lnTo>
                <a:lnTo>
                  <a:pt x="554" y="1075"/>
                </a:lnTo>
                <a:lnTo>
                  <a:pt x="541" y="1069"/>
                </a:lnTo>
                <a:lnTo>
                  <a:pt x="527" y="1063"/>
                </a:lnTo>
                <a:lnTo>
                  <a:pt x="514" y="1056"/>
                </a:lnTo>
                <a:lnTo>
                  <a:pt x="502" y="1049"/>
                </a:lnTo>
                <a:lnTo>
                  <a:pt x="491" y="1041"/>
                </a:lnTo>
                <a:lnTo>
                  <a:pt x="481" y="1031"/>
                </a:lnTo>
                <a:lnTo>
                  <a:pt x="472" y="1022"/>
                </a:lnTo>
                <a:lnTo>
                  <a:pt x="462" y="1013"/>
                </a:lnTo>
                <a:lnTo>
                  <a:pt x="455" y="1002"/>
                </a:lnTo>
                <a:lnTo>
                  <a:pt x="448" y="992"/>
                </a:lnTo>
                <a:lnTo>
                  <a:pt x="442" y="982"/>
                </a:lnTo>
                <a:lnTo>
                  <a:pt x="437" y="971"/>
                </a:lnTo>
                <a:lnTo>
                  <a:pt x="432" y="961"/>
                </a:lnTo>
                <a:lnTo>
                  <a:pt x="429" y="950"/>
                </a:lnTo>
                <a:lnTo>
                  <a:pt x="427" y="938"/>
                </a:lnTo>
                <a:lnTo>
                  <a:pt x="425" y="926"/>
                </a:lnTo>
                <a:lnTo>
                  <a:pt x="424" y="911"/>
                </a:lnTo>
                <a:lnTo>
                  <a:pt x="423" y="895"/>
                </a:lnTo>
                <a:lnTo>
                  <a:pt x="422" y="876"/>
                </a:lnTo>
                <a:lnTo>
                  <a:pt x="421" y="855"/>
                </a:lnTo>
                <a:lnTo>
                  <a:pt x="420" y="832"/>
                </a:lnTo>
                <a:lnTo>
                  <a:pt x="420" y="807"/>
                </a:lnTo>
                <a:lnTo>
                  <a:pt x="420" y="779"/>
                </a:lnTo>
                <a:lnTo>
                  <a:pt x="420" y="654"/>
                </a:lnTo>
                <a:lnTo>
                  <a:pt x="420" y="627"/>
                </a:lnTo>
                <a:lnTo>
                  <a:pt x="420" y="603"/>
                </a:lnTo>
                <a:lnTo>
                  <a:pt x="421" y="580"/>
                </a:lnTo>
                <a:lnTo>
                  <a:pt x="422" y="559"/>
                </a:lnTo>
                <a:lnTo>
                  <a:pt x="422" y="541"/>
                </a:lnTo>
                <a:lnTo>
                  <a:pt x="424" y="524"/>
                </a:lnTo>
                <a:lnTo>
                  <a:pt x="425" y="510"/>
                </a:lnTo>
                <a:lnTo>
                  <a:pt x="426" y="497"/>
                </a:lnTo>
                <a:lnTo>
                  <a:pt x="428" y="486"/>
                </a:lnTo>
                <a:lnTo>
                  <a:pt x="431" y="475"/>
                </a:lnTo>
                <a:lnTo>
                  <a:pt x="435" y="464"/>
                </a:lnTo>
                <a:lnTo>
                  <a:pt x="441" y="453"/>
                </a:lnTo>
                <a:lnTo>
                  <a:pt x="447" y="443"/>
                </a:lnTo>
                <a:lnTo>
                  <a:pt x="453" y="432"/>
                </a:lnTo>
                <a:lnTo>
                  <a:pt x="460" y="423"/>
                </a:lnTo>
                <a:lnTo>
                  <a:pt x="468" y="414"/>
                </a:lnTo>
                <a:lnTo>
                  <a:pt x="479" y="403"/>
                </a:lnTo>
                <a:lnTo>
                  <a:pt x="488" y="395"/>
                </a:lnTo>
                <a:lnTo>
                  <a:pt x="499" y="387"/>
                </a:lnTo>
                <a:lnTo>
                  <a:pt x="511" y="380"/>
                </a:lnTo>
                <a:lnTo>
                  <a:pt x="523" y="372"/>
                </a:lnTo>
                <a:lnTo>
                  <a:pt x="536" y="366"/>
                </a:lnTo>
                <a:lnTo>
                  <a:pt x="551" y="360"/>
                </a:lnTo>
                <a:lnTo>
                  <a:pt x="565" y="355"/>
                </a:lnTo>
                <a:lnTo>
                  <a:pt x="581" y="350"/>
                </a:lnTo>
                <a:lnTo>
                  <a:pt x="597" y="346"/>
                </a:lnTo>
                <a:lnTo>
                  <a:pt x="614" y="342"/>
                </a:lnTo>
                <a:lnTo>
                  <a:pt x="631" y="339"/>
                </a:lnTo>
                <a:lnTo>
                  <a:pt x="649" y="337"/>
                </a:lnTo>
                <a:lnTo>
                  <a:pt x="667" y="335"/>
                </a:lnTo>
                <a:lnTo>
                  <a:pt x="687" y="334"/>
                </a:lnTo>
                <a:lnTo>
                  <a:pt x="706" y="334"/>
                </a:lnTo>
                <a:lnTo>
                  <a:pt x="725" y="334"/>
                </a:lnTo>
                <a:lnTo>
                  <a:pt x="744" y="335"/>
                </a:lnTo>
                <a:lnTo>
                  <a:pt x="761" y="337"/>
                </a:lnTo>
                <a:lnTo>
                  <a:pt x="779" y="339"/>
                </a:lnTo>
                <a:lnTo>
                  <a:pt x="795" y="341"/>
                </a:lnTo>
                <a:lnTo>
                  <a:pt x="812" y="346"/>
                </a:lnTo>
                <a:lnTo>
                  <a:pt x="828" y="349"/>
                </a:lnTo>
                <a:lnTo>
                  <a:pt x="843" y="354"/>
                </a:lnTo>
                <a:lnTo>
                  <a:pt x="858" y="359"/>
                </a:lnTo>
                <a:lnTo>
                  <a:pt x="872" y="364"/>
                </a:lnTo>
                <a:lnTo>
                  <a:pt x="886" y="370"/>
                </a:lnTo>
                <a:lnTo>
                  <a:pt x="898" y="378"/>
                </a:lnTo>
                <a:lnTo>
                  <a:pt x="910" y="385"/>
                </a:lnTo>
                <a:lnTo>
                  <a:pt x="922" y="393"/>
                </a:lnTo>
                <a:lnTo>
                  <a:pt x="932" y="402"/>
                </a:lnTo>
                <a:lnTo>
                  <a:pt x="941" y="412"/>
                </a:lnTo>
                <a:lnTo>
                  <a:pt x="950" y="421"/>
                </a:lnTo>
                <a:lnTo>
                  <a:pt x="958" y="431"/>
                </a:lnTo>
                <a:lnTo>
                  <a:pt x="965" y="442"/>
                </a:lnTo>
                <a:lnTo>
                  <a:pt x="970" y="452"/>
                </a:lnTo>
                <a:lnTo>
                  <a:pt x="975" y="462"/>
                </a:lnTo>
                <a:lnTo>
                  <a:pt x="979" y="473"/>
                </a:lnTo>
                <a:lnTo>
                  <a:pt x="983" y="484"/>
                </a:lnTo>
                <a:lnTo>
                  <a:pt x="985" y="495"/>
                </a:lnTo>
                <a:lnTo>
                  <a:pt x="987" y="508"/>
                </a:lnTo>
                <a:lnTo>
                  <a:pt x="989" y="522"/>
                </a:lnTo>
                <a:lnTo>
                  <a:pt x="990" y="539"/>
                </a:lnTo>
                <a:lnTo>
                  <a:pt x="991" y="557"/>
                </a:lnTo>
                <a:lnTo>
                  <a:pt x="992" y="578"/>
                </a:lnTo>
                <a:lnTo>
                  <a:pt x="992" y="602"/>
                </a:lnTo>
                <a:lnTo>
                  <a:pt x="992" y="626"/>
                </a:lnTo>
                <a:lnTo>
                  <a:pt x="993" y="654"/>
                </a:lnTo>
                <a:lnTo>
                  <a:pt x="993" y="779"/>
                </a:lnTo>
                <a:close/>
                <a:moveTo>
                  <a:pt x="1390" y="301"/>
                </a:moveTo>
                <a:lnTo>
                  <a:pt x="1387" y="291"/>
                </a:lnTo>
                <a:lnTo>
                  <a:pt x="1384" y="280"/>
                </a:lnTo>
                <a:lnTo>
                  <a:pt x="1380" y="270"/>
                </a:lnTo>
                <a:lnTo>
                  <a:pt x="1376" y="260"/>
                </a:lnTo>
                <a:lnTo>
                  <a:pt x="1372" y="249"/>
                </a:lnTo>
                <a:lnTo>
                  <a:pt x="1367" y="239"/>
                </a:lnTo>
                <a:lnTo>
                  <a:pt x="1361" y="230"/>
                </a:lnTo>
                <a:lnTo>
                  <a:pt x="1355" y="220"/>
                </a:lnTo>
                <a:lnTo>
                  <a:pt x="1339" y="200"/>
                </a:lnTo>
                <a:lnTo>
                  <a:pt x="1323" y="181"/>
                </a:lnTo>
                <a:lnTo>
                  <a:pt x="1303" y="163"/>
                </a:lnTo>
                <a:lnTo>
                  <a:pt x="1281" y="144"/>
                </a:lnTo>
                <a:lnTo>
                  <a:pt x="1258" y="127"/>
                </a:lnTo>
                <a:lnTo>
                  <a:pt x="1232" y="110"/>
                </a:lnTo>
                <a:lnTo>
                  <a:pt x="1205" y="95"/>
                </a:lnTo>
                <a:lnTo>
                  <a:pt x="1175" y="81"/>
                </a:lnTo>
                <a:lnTo>
                  <a:pt x="1144" y="68"/>
                </a:lnTo>
                <a:lnTo>
                  <a:pt x="1112" y="56"/>
                </a:lnTo>
                <a:lnTo>
                  <a:pt x="1077" y="45"/>
                </a:lnTo>
                <a:lnTo>
                  <a:pt x="1041" y="36"/>
                </a:lnTo>
                <a:lnTo>
                  <a:pt x="1003" y="27"/>
                </a:lnTo>
                <a:lnTo>
                  <a:pt x="964" y="20"/>
                </a:lnTo>
                <a:lnTo>
                  <a:pt x="924" y="14"/>
                </a:lnTo>
                <a:lnTo>
                  <a:pt x="882" y="9"/>
                </a:lnTo>
                <a:lnTo>
                  <a:pt x="839" y="5"/>
                </a:lnTo>
                <a:lnTo>
                  <a:pt x="795" y="2"/>
                </a:lnTo>
                <a:lnTo>
                  <a:pt x="750" y="1"/>
                </a:lnTo>
                <a:lnTo>
                  <a:pt x="703" y="0"/>
                </a:lnTo>
                <a:lnTo>
                  <a:pt x="655" y="1"/>
                </a:lnTo>
                <a:lnTo>
                  <a:pt x="608" y="2"/>
                </a:lnTo>
                <a:lnTo>
                  <a:pt x="562" y="5"/>
                </a:lnTo>
                <a:lnTo>
                  <a:pt x="518" y="9"/>
                </a:lnTo>
                <a:lnTo>
                  <a:pt x="476" y="14"/>
                </a:lnTo>
                <a:lnTo>
                  <a:pt x="434" y="21"/>
                </a:lnTo>
                <a:lnTo>
                  <a:pt x="394" y="28"/>
                </a:lnTo>
                <a:lnTo>
                  <a:pt x="357" y="38"/>
                </a:lnTo>
                <a:lnTo>
                  <a:pt x="320" y="48"/>
                </a:lnTo>
                <a:lnTo>
                  <a:pt x="286" y="59"/>
                </a:lnTo>
                <a:lnTo>
                  <a:pt x="254" y="71"/>
                </a:lnTo>
                <a:lnTo>
                  <a:pt x="223" y="84"/>
                </a:lnTo>
                <a:lnTo>
                  <a:pt x="194" y="99"/>
                </a:lnTo>
                <a:lnTo>
                  <a:pt x="169" y="114"/>
                </a:lnTo>
                <a:lnTo>
                  <a:pt x="144" y="131"/>
                </a:lnTo>
                <a:lnTo>
                  <a:pt x="120" y="147"/>
                </a:lnTo>
                <a:lnTo>
                  <a:pt x="100" y="166"/>
                </a:lnTo>
                <a:lnTo>
                  <a:pt x="81" y="184"/>
                </a:lnTo>
                <a:lnTo>
                  <a:pt x="65" y="203"/>
                </a:lnTo>
                <a:lnTo>
                  <a:pt x="51" y="223"/>
                </a:lnTo>
                <a:lnTo>
                  <a:pt x="45" y="233"/>
                </a:lnTo>
                <a:lnTo>
                  <a:pt x="39" y="242"/>
                </a:lnTo>
                <a:lnTo>
                  <a:pt x="34" y="253"/>
                </a:lnTo>
                <a:lnTo>
                  <a:pt x="30" y="263"/>
                </a:lnTo>
                <a:lnTo>
                  <a:pt x="25" y="273"/>
                </a:lnTo>
                <a:lnTo>
                  <a:pt x="22" y="284"/>
                </a:lnTo>
                <a:lnTo>
                  <a:pt x="19" y="294"/>
                </a:lnTo>
                <a:lnTo>
                  <a:pt x="17" y="305"/>
                </a:lnTo>
                <a:lnTo>
                  <a:pt x="13" y="329"/>
                </a:lnTo>
                <a:lnTo>
                  <a:pt x="10" y="356"/>
                </a:lnTo>
                <a:lnTo>
                  <a:pt x="7" y="387"/>
                </a:lnTo>
                <a:lnTo>
                  <a:pt x="4" y="422"/>
                </a:lnTo>
                <a:lnTo>
                  <a:pt x="3" y="460"/>
                </a:lnTo>
                <a:lnTo>
                  <a:pt x="1" y="502"/>
                </a:lnTo>
                <a:lnTo>
                  <a:pt x="1" y="549"/>
                </a:lnTo>
                <a:lnTo>
                  <a:pt x="0" y="599"/>
                </a:lnTo>
                <a:lnTo>
                  <a:pt x="0" y="834"/>
                </a:lnTo>
                <a:lnTo>
                  <a:pt x="1" y="886"/>
                </a:lnTo>
                <a:lnTo>
                  <a:pt x="1" y="933"/>
                </a:lnTo>
                <a:lnTo>
                  <a:pt x="3" y="975"/>
                </a:lnTo>
                <a:lnTo>
                  <a:pt x="5" y="1015"/>
                </a:lnTo>
                <a:lnTo>
                  <a:pt x="7" y="1050"/>
                </a:lnTo>
                <a:lnTo>
                  <a:pt x="10" y="1082"/>
                </a:lnTo>
                <a:lnTo>
                  <a:pt x="13" y="1109"/>
                </a:lnTo>
                <a:lnTo>
                  <a:pt x="17" y="1131"/>
                </a:lnTo>
                <a:lnTo>
                  <a:pt x="20" y="1143"/>
                </a:lnTo>
                <a:lnTo>
                  <a:pt x="22" y="1153"/>
                </a:lnTo>
                <a:lnTo>
                  <a:pt x="26" y="1163"/>
                </a:lnTo>
                <a:lnTo>
                  <a:pt x="31" y="1174"/>
                </a:lnTo>
                <a:lnTo>
                  <a:pt x="36" y="1184"/>
                </a:lnTo>
                <a:lnTo>
                  <a:pt x="41" y="1194"/>
                </a:lnTo>
                <a:lnTo>
                  <a:pt x="46" y="1204"/>
                </a:lnTo>
                <a:lnTo>
                  <a:pt x="53" y="1214"/>
                </a:lnTo>
                <a:lnTo>
                  <a:pt x="68" y="1234"/>
                </a:lnTo>
                <a:lnTo>
                  <a:pt x="85" y="1252"/>
                </a:lnTo>
                <a:lnTo>
                  <a:pt x="104" y="1271"/>
                </a:lnTo>
                <a:lnTo>
                  <a:pt x="125" y="1289"/>
                </a:lnTo>
                <a:lnTo>
                  <a:pt x="149" y="1307"/>
                </a:lnTo>
                <a:lnTo>
                  <a:pt x="175" y="1324"/>
                </a:lnTo>
                <a:lnTo>
                  <a:pt x="203" y="1338"/>
                </a:lnTo>
                <a:lnTo>
                  <a:pt x="231" y="1352"/>
                </a:lnTo>
                <a:lnTo>
                  <a:pt x="262" y="1366"/>
                </a:lnTo>
                <a:lnTo>
                  <a:pt x="295" y="1377"/>
                </a:lnTo>
                <a:lnTo>
                  <a:pt x="330" y="1388"/>
                </a:lnTo>
                <a:lnTo>
                  <a:pt x="366" y="1398"/>
                </a:lnTo>
                <a:lnTo>
                  <a:pt x="405" y="1406"/>
                </a:lnTo>
                <a:lnTo>
                  <a:pt x="444" y="1413"/>
                </a:lnTo>
                <a:lnTo>
                  <a:pt x="484" y="1420"/>
                </a:lnTo>
                <a:lnTo>
                  <a:pt x="525" y="1425"/>
                </a:lnTo>
                <a:lnTo>
                  <a:pt x="568" y="1429"/>
                </a:lnTo>
                <a:lnTo>
                  <a:pt x="612" y="1432"/>
                </a:lnTo>
                <a:lnTo>
                  <a:pt x="657" y="1433"/>
                </a:lnTo>
                <a:lnTo>
                  <a:pt x="703" y="1434"/>
                </a:lnTo>
                <a:lnTo>
                  <a:pt x="753" y="1433"/>
                </a:lnTo>
                <a:lnTo>
                  <a:pt x="799" y="1431"/>
                </a:lnTo>
                <a:lnTo>
                  <a:pt x="846" y="1429"/>
                </a:lnTo>
                <a:lnTo>
                  <a:pt x="889" y="1424"/>
                </a:lnTo>
                <a:lnTo>
                  <a:pt x="932" y="1419"/>
                </a:lnTo>
                <a:lnTo>
                  <a:pt x="973" y="1412"/>
                </a:lnTo>
                <a:lnTo>
                  <a:pt x="1012" y="1404"/>
                </a:lnTo>
                <a:lnTo>
                  <a:pt x="1051" y="1396"/>
                </a:lnTo>
                <a:lnTo>
                  <a:pt x="1087" y="1385"/>
                </a:lnTo>
                <a:lnTo>
                  <a:pt x="1121" y="1374"/>
                </a:lnTo>
                <a:lnTo>
                  <a:pt x="1154" y="1362"/>
                </a:lnTo>
                <a:lnTo>
                  <a:pt x="1183" y="1349"/>
                </a:lnTo>
                <a:lnTo>
                  <a:pt x="1212" y="1335"/>
                </a:lnTo>
                <a:lnTo>
                  <a:pt x="1239" y="1319"/>
                </a:lnTo>
                <a:lnTo>
                  <a:pt x="1264" y="1303"/>
                </a:lnTo>
                <a:lnTo>
                  <a:pt x="1287" y="1286"/>
                </a:lnTo>
                <a:lnTo>
                  <a:pt x="1307" y="1268"/>
                </a:lnTo>
                <a:lnTo>
                  <a:pt x="1326" y="1249"/>
                </a:lnTo>
                <a:lnTo>
                  <a:pt x="1342" y="1231"/>
                </a:lnTo>
                <a:lnTo>
                  <a:pt x="1357" y="1211"/>
                </a:lnTo>
                <a:lnTo>
                  <a:pt x="1363" y="1201"/>
                </a:lnTo>
                <a:lnTo>
                  <a:pt x="1368" y="1191"/>
                </a:lnTo>
                <a:lnTo>
                  <a:pt x="1373" y="1181"/>
                </a:lnTo>
                <a:lnTo>
                  <a:pt x="1377" y="1171"/>
                </a:lnTo>
                <a:lnTo>
                  <a:pt x="1381" y="1160"/>
                </a:lnTo>
                <a:lnTo>
                  <a:pt x="1385" y="1149"/>
                </a:lnTo>
                <a:lnTo>
                  <a:pt x="1387" y="1139"/>
                </a:lnTo>
                <a:lnTo>
                  <a:pt x="1391" y="1128"/>
                </a:lnTo>
                <a:lnTo>
                  <a:pt x="1395" y="1105"/>
                </a:lnTo>
                <a:lnTo>
                  <a:pt x="1398" y="1078"/>
                </a:lnTo>
                <a:lnTo>
                  <a:pt x="1401" y="1047"/>
                </a:lnTo>
                <a:lnTo>
                  <a:pt x="1403" y="1012"/>
                </a:lnTo>
                <a:lnTo>
                  <a:pt x="1405" y="973"/>
                </a:lnTo>
                <a:lnTo>
                  <a:pt x="1406" y="931"/>
                </a:lnTo>
                <a:lnTo>
                  <a:pt x="1407" y="885"/>
                </a:lnTo>
                <a:lnTo>
                  <a:pt x="1407" y="834"/>
                </a:lnTo>
                <a:lnTo>
                  <a:pt x="1407" y="599"/>
                </a:lnTo>
                <a:lnTo>
                  <a:pt x="1407" y="548"/>
                </a:lnTo>
                <a:lnTo>
                  <a:pt x="1406" y="500"/>
                </a:lnTo>
                <a:lnTo>
                  <a:pt x="1405" y="458"/>
                </a:lnTo>
                <a:lnTo>
                  <a:pt x="1403" y="419"/>
                </a:lnTo>
                <a:lnTo>
                  <a:pt x="1400" y="383"/>
                </a:lnTo>
                <a:lnTo>
                  <a:pt x="1398" y="352"/>
                </a:lnTo>
                <a:lnTo>
                  <a:pt x="1394" y="325"/>
                </a:lnTo>
                <a:lnTo>
                  <a:pt x="1390" y="301"/>
                </a:lnTo>
                <a:close/>
              </a:path>
            </a:pathLst>
          </a:cu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2" name="Freeform 8"/>
          <p:cNvSpPr>
            <a:spLocks noEditPoints="1"/>
          </p:cNvSpPr>
          <p:nvPr userDrawn="1"/>
        </p:nvSpPr>
        <p:spPr bwMode="auto">
          <a:xfrm>
            <a:off x="249238" y="6613538"/>
            <a:ext cx="106363" cy="107945"/>
          </a:xfrm>
          <a:custGeom>
            <a:avLst/>
            <a:gdLst>
              <a:gd name="T0" fmla="*/ 991 w 1407"/>
              <a:gd name="T1" fmla="*/ 874 h 1434"/>
              <a:gd name="T2" fmla="*/ 984 w 1407"/>
              <a:gd name="T3" fmla="*/ 948 h 1434"/>
              <a:gd name="T4" fmla="*/ 960 w 1407"/>
              <a:gd name="T5" fmla="*/ 1000 h 1434"/>
              <a:gd name="T6" fmla="*/ 914 w 1407"/>
              <a:gd name="T7" fmla="*/ 1047 h 1434"/>
              <a:gd name="T8" fmla="*/ 848 w 1407"/>
              <a:gd name="T9" fmla="*/ 1079 h 1434"/>
              <a:gd name="T10" fmla="*/ 765 w 1407"/>
              <a:gd name="T11" fmla="*/ 1096 h 1434"/>
              <a:gd name="T12" fmla="*/ 670 w 1407"/>
              <a:gd name="T13" fmla="*/ 1098 h 1434"/>
              <a:gd name="T14" fmla="*/ 585 w 1407"/>
              <a:gd name="T15" fmla="*/ 1085 h 1434"/>
              <a:gd name="T16" fmla="*/ 514 w 1407"/>
              <a:gd name="T17" fmla="*/ 1056 h 1434"/>
              <a:gd name="T18" fmla="*/ 463 w 1407"/>
              <a:gd name="T19" fmla="*/ 1013 h 1434"/>
              <a:gd name="T20" fmla="*/ 433 w 1407"/>
              <a:gd name="T21" fmla="*/ 961 h 1434"/>
              <a:gd name="T22" fmla="*/ 424 w 1407"/>
              <a:gd name="T23" fmla="*/ 895 h 1434"/>
              <a:gd name="T24" fmla="*/ 420 w 1407"/>
              <a:gd name="T25" fmla="*/ 779 h 1434"/>
              <a:gd name="T26" fmla="*/ 423 w 1407"/>
              <a:gd name="T27" fmla="*/ 559 h 1434"/>
              <a:gd name="T28" fmla="*/ 430 w 1407"/>
              <a:gd name="T29" fmla="*/ 486 h 1434"/>
              <a:gd name="T30" fmla="*/ 453 w 1407"/>
              <a:gd name="T31" fmla="*/ 432 h 1434"/>
              <a:gd name="T32" fmla="*/ 500 w 1407"/>
              <a:gd name="T33" fmla="*/ 387 h 1434"/>
              <a:gd name="T34" fmla="*/ 566 w 1407"/>
              <a:gd name="T35" fmla="*/ 355 h 1434"/>
              <a:gd name="T36" fmla="*/ 649 w 1407"/>
              <a:gd name="T37" fmla="*/ 337 h 1434"/>
              <a:gd name="T38" fmla="*/ 744 w 1407"/>
              <a:gd name="T39" fmla="*/ 335 h 1434"/>
              <a:gd name="T40" fmla="*/ 828 w 1407"/>
              <a:gd name="T41" fmla="*/ 349 h 1434"/>
              <a:gd name="T42" fmla="*/ 899 w 1407"/>
              <a:gd name="T43" fmla="*/ 378 h 1434"/>
              <a:gd name="T44" fmla="*/ 951 w 1407"/>
              <a:gd name="T45" fmla="*/ 421 h 1434"/>
              <a:gd name="T46" fmla="*/ 981 w 1407"/>
              <a:gd name="T47" fmla="*/ 473 h 1434"/>
              <a:gd name="T48" fmla="*/ 990 w 1407"/>
              <a:gd name="T49" fmla="*/ 539 h 1434"/>
              <a:gd name="T50" fmla="*/ 992 w 1407"/>
              <a:gd name="T51" fmla="*/ 654 h 1434"/>
              <a:gd name="T52" fmla="*/ 1381 w 1407"/>
              <a:gd name="T53" fmla="*/ 270 h 1434"/>
              <a:gd name="T54" fmla="*/ 1355 w 1407"/>
              <a:gd name="T55" fmla="*/ 220 h 1434"/>
              <a:gd name="T56" fmla="*/ 1258 w 1407"/>
              <a:gd name="T57" fmla="*/ 127 h 1434"/>
              <a:gd name="T58" fmla="*/ 1113 w 1407"/>
              <a:gd name="T59" fmla="*/ 56 h 1434"/>
              <a:gd name="T60" fmla="*/ 924 w 1407"/>
              <a:gd name="T61" fmla="*/ 14 h 1434"/>
              <a:gd name="T62" fmla="*/ 704 w 1407"/>
              <a:gd name="T63" fmla="*/ 0 h 1434"/>
              <a:gd name="T64" fmla="*/ 476 w 1407"/>
              <a:gd name="T65" fmla="*/ 14 h 1434"/>
              <a:gd name="T66" fmla="*/ 287 w 1407"/>
              <a:gd name="T67" fmla="*/ 59 h 1434"/>
              <a:gd name="T68" fmla="*/ 144 w 1407"/>
              <a:gd name="T69" fmla="*/ 131 h 1434"/>
              <a:gd name="T70" fmla="*/ 52 w 1407"/>
              <a:gd name="T71" fmla="*/ 223 h 1434"/>
              <a:gd name="T72" fmla="*/ 26 w 1407"/>
              <a:gd name="T73" fmla="*/ 273 h 1434"/>
              <a:gd name="T74" fmla="*/ 9 w 1407"/>
              <a:gd name="T75" fmla="*/ 356 h 1434"/>
              <a:gd name="T76" fmla="*/ 0 w 1407"/>
              <a:gd name="T77" fmla="*/ 549 h 1434"/>
              <a:gd name="T78" fmla="*/ 3 w 1407"/>
              <a:gd name="T79" fmla="*/ 975 h 1434"/>
              <a:gd name="T80" fmla="*/ 18 w 1407"/>
              <a:gd name="T81" fmla="*/ 1131 h 1434"/>
              <a:gd name="T82" fmla="*/ 36 w 1407"/>
              <a:gd name="T83" fmla="*/ 1184 h 1434"/>
              <a:gd name="T84" fmla="*/ 86 w 1407"/>
              <a:gd name="T85" fmla="*/ 1252 h 1434"/>
              <a:gd name="T86" fmla="*/ 203 w 1407"/>
              <a:gd name="T87" fmla="*/ 1338 h 1434"/>
              <a:gd name="T88" fmla="*/ 367 w 1407"/>
              <a:gd name="T89" fmla="*/ 1398 h 1434"/>
              <a:gd name="T90" fmla="*/ 569 w 1407"/>
              <a:gd name="T91" fmla="*/ 1429 h 1434"/>
              <a:gd name="T92" fmla="*/ 800 w 1407"/>
              <a:gd name="T93" fmla="*/ 1431 h 1434"/>
              <a:gd name="T94" fmla="*/ 1013 w 1407"/>
              <a:gd name="T95" fmla="*/ 1404 h 1434"/>
              <a:gd name="T96" fmla="*/ 1184 w 1407"/>
              <a:gd name="T97" fmla="*/ 1349 h 1434"/>
              <a:gd name="T98" fmla="*/ 1308 w 1407"/>
              <a:gd name="T99" fmla="*/ 1268 h 1434"/>
              <a:gd name="T100" fmla="*/ 1368 w 1407"/>
              <a:gd name="T101" fmla="*/ 1191 h 1434"/>
              <a:gd name="T102" fmla="*/ 1389 w 1407"/>
              <a:gd name="T103" fmla="*/ 1139 h 1434"/>
              <a:gd name="T104" fmla="*/ 1403 w 1407"/>
              <a:gd name="T105" fmla="*/ 1012 h 1434"/>
              <a:gd name="T106" fmla="*/ 1407 w 1407"/>
              <a:gd name="T107" fmla="*/ 599 h 1434"/>
              <a:gd name="T108" fmla="*/ 1401 w 1407"/>
              <a:gd name="T109" fmla="*/ 383 h 14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407" h="1434">
                <a:moveTo>
                  <a:pt x="992" y="779"/>
                </a:moveTo>
                <a:lnTo>
                  <a:pt x="992" y="806"/>
                </a:lnTo>
                <a:lnTo>
                  <a:pt x="992" y="831"/>
                </a:lnTo>
                <a:lnTo>
                  <a:pt x="992" y="854"/>
                </a:lnTo>
                <a:lnTo>
                  <a:pt x="991" y="874"/>
                </a:lnTo>
                <a:lnTo>
                  <a:pt x="990" y="893"/>
                </a:lnTo>
                <a:lnTo>
                  <a:pt x="989" y="909"/>
                </a:lnTo>
                <a:lnTo>
                  <a:pt x="987" y="924"/>
                </a:lnTo>
                <a:lnTo>
                  <a:pt x="986" y="936"/>
                </a:lnTo>
                <a:lnTo>
                  <a:pt x="984" y="948"/>
                </a:lnTo>
                <a:lnTo>
                  <a:pt x="981" y="959"/>
                </a:lnTo>
                <a:lnTo>
                  <a:pt x="977" y="969"/>
                </a:lnTo>
                <a:lnTo>
                  <a:pt x="973" y="981"/>
                </a:lnTo>
                <a:lnTo>
                  <a:pt x="967" y="991"/>
                </a:lnTo>
                <a:lnTo>
                  <a:pt x="960" y="1000"/>
                </a:lnTo>
                <a:lnTo>
                  <a:pt x="952" y="1011"/>
                </a:lnTo>
                <a:lnTo>
                  <a:pt x="944" y="1020"/>
                </a:lnTo>
                <a:lnTo>
                  <a:pt x="935" y="1029"/>
                </a:lnTo>
                <a:lnTo>
                  <a:pt x="924" y="1038"/>
                </a:lnTo>
                <a:lnTo>
                  <a:pt x="914" y="1047"/>
                </a:lnTo>
                <a:lnTo>
                  <a:pt x="902" y="1054"/>
                </a:lnTo>
                <a:lnTo>
                  <a:pt x="889" y="1061"/>
                </a:lnTo>
                <a:lnTo>
                  <a:pt x="877" y="1067"/>
                </a:lnTo>
                <a:lnTo>
                  <a:pt x="862" y="1074"/>
                </a:lnTo>
                <a:lnTo>
                  <a:pt x="848" y="1079"/>
                </a:lnTo>
                <a:lnTo>
                  <a:pt x="833" y="1084"/>
                </a:lnTo>
                <a:lnTo>
                  <a:pt x="816" y="1088"/>
                </a:lnTo>
                <a:lnTo>
                  <a:pt x="800" y="1091"/>
                </a:lnTo>
                <a:lnTo>
                  <a:pt x="782" y="1094"/>
                </a:lnTo>
                <a:lnTo>
                  <a:pt x="765" y="1096"/>
                </a:lnTo>
                <a:lnTo>
                  <a:pt x="746" y="1098"/>
                </a:lnTo>
                <a:lnTo>
                  <a:pt x="726" y="1099"/>
                </a:lnTo>
                <a:lnTo>
                  <a:pt x="707" y="1099"/>
                </a:lnTo>
                <a:lnTo>
                  <a:pt x="688" y="1099"/>
                </a:lnTo>
                <a:lnTo>
                  <a:pt x="670" y="1098"/>
                </a:lnTo>
                <a:lnTo>
                  <a:pt x="651" y="1096"/>
                </a:lnTo>
                <a:lnTo>
                  <a:pt x="634" y="1094"/>
                </a:lnTo>
                <a:lnTo>
                  <a:pt x="617" y="1092"/>
                </a:lnTo>
                <a:lnTo>
                  <a:pt x="601" y="1089"/>
                </a:lnTo>
                <a:lnTo>
                  <a:pt x="585" y="1085"/>
                </a:lnTo>
                <a:lnTo>
                  <a:pt x="570" y="1080"/>
                </a:lnTo>
                <a:lnTo>
                  <a:pt x="554" y="1075"/>
                </a:lnTo>
                <a:lnTo>
                  <a:pt x="541" y="1069"/>
                </a:lnTo>
                <a:lnTo>
                  <a:pt x="528" y="1063"/>
                </a:lnTo>
                <a:lnTo>
                  <a:pt x="514" y="1056"/>
                </a:lnTo>
                <a:lnTo>
                  <a:pt x="503" y="1049"/>
                </a:lnTo>
                <a:lnTo>
                  <a:pt x="492" y="1041"/>
                </a:lnTo>
                <a:lnTo>
                  <a:pt x="481" y="1031"/>
                </a:lnTo>
                <a:lnTo>
                  <a:pt x="472" y="1022"/>
                </a:lnTo>
                <a:lnTo>
                  <a:pt x="463" y="1013"/>
                </a:lnTo>
                <a:lnTo>
                  <a:pt x="455" y="1002"/>
                </a:lnTo>
                <a:lnTo>
                  <a:pt x="448" y="992"/>
                </a:lnTo>
                <a:lnTo>
                  <a:pt x="442" y="982"/>
                </a:lnTo>
                <a:lnTo>
                  <a:pt x="437" y="971"/>
                </a:lnTo>
                <a:lnTo>
                  <a:pt x="433" y="961"/>
                </a:lnTo>
                <a:lnTo>
                  <a:pt x="430" y="950"/>
                </a:lnTo>
                <a:lnTo>
                  <a:pt x="428" y="938"/>
                </a:lnTo>
                <a:lnTo>
                  <a:pt x="426" y="926"/>
                </a:lnTo>
                <a:lnTo>
                  <a:pt x="425" y="911"/>
                </a:lnTo>
                <a:lnTo>
                  <a:pt x="424" y="895"/>
                </a:lnTo>
                <a:lnTo>
                  <a:pt x="423" y="876"/>
                </a:lnTo>
                <a:lnTo>
                  <a:pt x="421" y="855"/>
                </a:lnTo>
                <a:lnTo>
                  <a:pt x="420" y="832"/>
                </a:lnTo>
                <a:lnTo>
                  <a:pt x="420" y="807"/>
                </a:lnTo>
                <a:lnTo>
                  <a:pt x="420" y="779"/>
                </a:lnTo>
                <a:lnTo>
                  <a:pt x="420" y="654"/>
                </a:lnTo>
                <a:lnTo>
                  <a:pt x="420" y="627"/>
                </a:lnTo>
                <a:lnTo>
                  <a:pt x="420" y="603"/>
                </a:lnTo>
                <a:lnTo>
                  <a:pt x="421" y="580"/>
                </a:lnTo>
                <a:lnTo>
                  <a:pt x="423" y="559"/>
                </a:lnTo>
                <a:lnTo>
                  <a:pt x="424" y="541"/>
                </a:lnTo>
                <a:lnTo>
                  <a:pt x="425" y="524"/>
                </a:lnTo>
                <a:lnTo>
                  <a:pt x="426" y="510"/>
                </a:lnTo>
                <a:lnTo>
                  <a:pt x="428" y="497"/>
                </a:lnTo>
                <a:lnTo>
                  <a:pt x="430" y="486"/>
                </a:lnTo>
                <a:lnTo>
                  <a:pt x="433" y="475"/>
                </a:lnTo>
                <a:lnTo>
                  <a:pt x="436" y="464"/>
                </a:lnTo>
                <a:lnTo>
                  <a:pt x="441" y="453"/>
                </a:lnTo>
                <a:lnTo>
                  <a:pt x="447" y="443"/>
                </a:lnTo>
                <a:lnTo>
                  <a:pt x="453" y="432"/>
                </a:lnTo>
                <a:lnTo>
                  <a:pt x="461" y="423"/>
                </a:lnTo>
                <a:lnTo>
                  <a:pt x="469" y="414"/>
                </a:lnTo>
                <a:lnTo>
                  <a:pt x="479" y="403"/>
                </a:lnTo>
                <a:lnTo>
                  <a:pt x="488" y="395"/>
                </a:lnTo>
                <a:lnTo>
                  <a:pt x="500" y="387"/>
                </a:lnTo>
                <a:lnTo>
                  <a:pt x="511" y="380"/>
                </a:lnTo>
                <a:lnTo>
                  <a:pt x="523" y="372"/>
                </a:lnTo>
                <a:lnTo>
                  <a:pt x="537" y="366"/>
                </a:lnTo>
                <a:lnTo>
                  <a:pt x="551" y="360"/>
                </a:lnTo>
                <a:lnTo>
                  <a:pt x="566" y="355"/>
                </a:lnTo>
                <a:lnTo>
                  <a:pt x="581" y="350"/>
                </a:lnTo>
                <a:lnTo>
                  <a:pt x="598" y="346"/>
                </a:lnTo>
                <a:lnTo>
                  <a:pt x="614" y="342"/>
                </a:lnTo>
                <a:lnTo>
                  <a:pt x="632" y="339"/>
                </a:lnTo>
                <a:lnTo>
                  <a:pt x="649" y="337"/>
                </a:lnTo>
                <a:lnTo>
                  <a:pt x="668" y="335"/>
                </a:lnTo>
                <a:lnTo>
                  <a:pt x="687" y="334"/>
                </a:lnTo>
                <a:lnTo>
                  <a:pt x="707" y="334"/>
                </a:lnTo>
                <a:lnTo>
                  <a:pt x="725" y="334"/>
                </a:lnTo>
                <a:lnTo>
                  <a:pt x="744" y="335"/>
                </a:lnTo>
                <a:lnTo>
                  <a:pt x="761" y="337"/>
                </a:lnTo>
                <a:lnTo>
                  <a:pt x="779" y="339"/>
                </a:lnTo>
                <a:lnTo>
                  <a:pt x="795" y="341"/>
                </a:lnTo>
                <a:lnTo>
                  <a:pt x="812" y="346"/>
                </a:lnTo>
                <a:lnTo>
                  <a:pt x="828" y="349"/>
                </a:lnTo>
                <a:lnTo>
                  <a:pt x="844" y="354"/>
                </a:lnTo>
                <a:lnTo>
                  <a:pt x="858" y="359"/>
                </a:lnTo>
                <a:lnTo>
                  <a:pt x="873" y="364"/>
                </a:lnTo>
                <a:lnTo>
                  <a:pt x="886" y="370"/>
                </a:lnTo>
                <a:lnTo>
                  <a:pt x="899" y="378"/>
                </a:lnTo>
                <a:lnTo>
                  <a:pt x="911" y="385"/>
                </a:lnTo>
                <a:lnTo>
                  <a:pt x="922" y="393"/>
                </a:lnTo>
                <a:lnTo>
                  <a:pt x="933" y="402"/>
                </a:lnTo>
                <a:lnTo>
                  <a:pt x="942" y="412"/>
                </a:lnTo>
                <a:lnTo>
                  <a:pt x="951" y="421"/>
                </a:lnTo>
                <a:lnTo>
                  <a:pt x="958" y="431"/>
                </a:lnTo>
                <a:lnTo>
                  <a:pt x="965" y="442"/>
                </a:lnTo>
                <a:lnTo>
                  <a:pt x="972" y="452"/>
                </a:lnTo>
                <a:lnTo>
                  <a:pt x="977" y="462"/>
                </a:lnTo>
                <a:lnTo>
                  <a:pt x="981" y="473"/>
                </a:lnTo>
                <a:lnTo>
                  <a:pt x="984" y="484"/>
                </a:lnTo>
                <a:lnTo>
                  <a:pt x="986" y="495"/>
                </a:lnTo>
                <a:lnTo>
                  <a:pt x="987" y="508"/>
                </a:lnTo>
                <a:lnTo>
                  <a:pt x="989" y="522"/>
                </a:lnTo>
                <a:lnTo>
                  <a:pt x="990" y="539"/>
                </a:lnTo>
                <a:lnTo>
                  <a:pt x="991" y="557"/>
                </a:lnTo>
                <a:lnTo>
                  <a:pt x="992" y="578"/>
                </a:lnTo>
                <a:lnTo>
                  <a:pt x="992" y="602"/>
                </a:lnTo>
                <a:lnTo>
                  <a:pt x="992" y="626"/>
                </a:lnTo>
                <a:lnTo>
                  <a:pt x="992" y="654"/>
                </a:lnTo>
                <a:lnTo>
                  <a:pt x="992" y="779"/>
                </a:lnTo>
                <a:close/>
                <a:moveTo>
                  <a:pt x="1390" y="301"/>
                </a:moveTo>
                <a:lnTo>
                  <a:pt x="1388" y="291"/>
                </a:lnTo>
                <a:lnTo>
                  <a:pt x="1385" y="280"/>
                </a:lnTo>
                <a:lnTo>
                  <a:pt x="1381" y="270"/>
                </a:lnTo>
                <a:lnTo>
                  <a:pt x="1377" y="260"/>
                </a:lnTo>
                <a:lnTo>
                  <a:pt x="1372" y="249"/>
                </a:lnTo>
                <a:lnTo>
                  <a:pt x="1367" y="239"/>
                </a:lnTo>
                <a:lnTo>
                  <a:pt x="1361" y="230"/>
                </a:lnTo>
                <a:lnTo>
                  <a:pt x="1355" y="220"/>
                </a:lnTo>
                <a:lnTo>
                  <a:pt x="1339" y="200"/>
                </a:lnTo>
                <a:lnTo>
                  <a:pt x="1323" y="181"/>
                </a:lnTo>
                <a:lnTo>
                  <a:pt x="1303" y="163"/>
                </a:lnTo>
                <a:lnTo>
                  <a:pt x="1282" y="144"/>
                </a:lnTo>
                <a:lnTo>
                  <a:pt x="1258" y="127"/>
                </a:lnTo>
                <a:lnTo>
                  <a:pt x="1232" y="110"/>
                </a:lnTo>
                <a:lnTo>
                  <a:pt x="1206" y="95"/>
                </a:lnTo>
                <a:lnTo>
                  <a:pt x="1177" y="81"/>
                </a:lnTo>
                <a:lnTo>
                  <a:pt x="1145" y="68"/>
                </a:lnTo>
                <a:lnTo>
                  <a:pt x="1113" y="56"/>
                </a:lnTo>
                <a:lnTo>
                  <a:pt x="1078" y="45"/>
                </a:lnTo>
                <a:lnTo>
                  <a:pt x="1042" y="36"/>
                </a:lnTo>
                <a:lnTo>
                  <a:pt x="1004" y="27"/>
                </a:lnTo>
                <a:lnTo>
                  <a:pt x="964" y="20"/>
                </a:lnTo>
                <a:lnTo>
                  <a:pt x="924" y="14"/>
                </a:lnTo>
                <a:lnTo>
                  <a:pt x="882" y="9"/>
                </a:lnTo>
                <a:lnTo>
                  <a:pt x="840" y="5"/>
                </a:lnTo>
                <a:lnTo>
                  <a:pt x="795" y="2"/>
                </a:lnTo>
                <a:lnTo>
                  <a:pt x="750" y="1"/>
                </a:lnTo>
                <a:lnTo>
                  <a:pt x="704" y="0"/>
                </a:lnTo>
                <a:lnTo>
                  <a:pt x="655" y="1"/>
                </a:lnTo>
                <a:lnTo>
                  <a:pt x="608" y="2"/>
                </a:lnTo>
                <a:lnTo>
                  <a:pt x="563" y="5"/>
                </a:lnTo>
                <a:lnTo>
                  <a:pt x="518" y="9"/>
                </a:lnTo>
                <a:lnTo>
                  <a:pt x="476" y="14"/>
                </a:lnTo>
                <a:lnTo>
                  <a:pt x="435" y="21"/>
                </a:lnTo>
                <a:lnTo>
                  <a:pt x="396" y="28"/>
                </a:lnTo>
                <a:lnTo>
                  <a:pt x="358" y="38"/>
                </a:lnTo>
                <a:lnTo>
                  <a:pt x="322" y="48"/>
                </a:lnTo>
                <a:lnTo>
                  <a:pt x="287" y="59"/>
                </a:lnTo>
                <a:lnTo>
                  <a:pt x="255" y="71"/>
                </a:lnTo>
                <a:lnTo>
                  <a:pt x="224" y="84"/>
                </a:lnTo>
                <a:lnTo>
                  <a:pt x="196" y="99"/>
                </a:lnTo>
                <a:lnTo>
                  <a:pt x="169" y="114"/>
                </a:lnTo>
                <a:lnTo>
                  <a:pt x="144" y="131"/>
                </a:lnTo>
                <a:lnTo>
                  <a:pt x="121" y="147"/>
                </a:lnTo>
                <a:lnTo>
                  <a:pt x="100" y="166"/>
                </a:lnTo>
                <a:lnTo>
                  <a:pt x="81" y="184"/>
                </a:lnTo>
                <a:lnTo>
                  <a:pt x="65" y="203"/>
                </a:lnTo>
                <a:lnTo>
                  <a:pt x="52" y="223"/>
                </a:lnTo>
                <a:lnTo>
                  <a:pt x="45" y="233"/>
                </a:lnTo>
                <a:lnTo>
                  <a:pt x="39" y="242"/>
                </a:lnTo>
                <a:lnTo>
                  <a:pt x="34" y="253"/>
                </a:lnTo>
                <a:lnTo>
                  <a:pt x="30" y="263"/>
                </a:lnTo>
                <a:lnTo>
                  <a:pt x="26" y="273"/>
                </a:lnTo>
                <a:lnTo>
                  <a:pt x="23" y="284"/>
                </a:lnTo>
                <a:lnTo>
                  <a:pt x="20" y="294"/>
                </a:lnTo>
                <a:lnTo>
                  <a:pt x="18" y="305"/>
                </a:lnTo>
                <a:lnTo>
                  <a:pt x="13" y="329"/>
                </a:lnTo>
                <a:lnTo>
                  <a:pt x="9" y="356"/>
                </a:lnTo>
                <a:lnTo>
                  <a:pt x="7" y="387"/>
                </a:lnTo>
                <a:lnTo>
                  <a:pt x="4" y="422"/>
                </a:lnTo>
                <a:lnTo>
                  <a:pt x="2" y="460"/>
                </a:lnTo>
                <a:lnTo>
                  <a:pt x="1" y="502"/>
                </a:lnTo>
                <a:lnTo>
                  <a:pt x="0" y="549"/>
                </a:lnTo>
                <a:lnTo>
                  <a:pt x="0" y="599"/>
                </a:lnTo>
                <a:lnTo>
                  <a:pt x="0" y="834"/>
                </a:lnTo>
                <a:lnTo>
                  <a:pt x="0" y="886"/>
                </a:lnTo>
                <a:lnTo>
                  <a:pt x="1" y="933"/>
                </a:lnTo>
                <a:lnTo>
                  <a:pt x="3" y="975"/>
                </a:lnTo>
                <a:lnTo>
                  <a:pt x="4" y="1015"/>
                </a:lnTo>
                <a:lnTo>
                  <a:pt x="7" y="1050"/>
                </a:lnTo>
                <a:lnTo>
                  <a:pt x="10" y="1082"/>
                </a:lnTo>
                <a:lnTo>
                  <a:pt x="13" y="1109"/>
                </a:lnTo>
                <a:lnTo>
                  <a:pt x="18" y="1131"/>
                </a:lnTo>
                <a:lnTo>
                  <a:pt x="21" y="1143"/>
                </a:lnTo>
                <a:lnTo>
                  <a:pt x="24" y="1153"/>
                </a:lnTo>
                <a:lnTo>
                  <a:pt x="27" y="1163"/>
                </a:lnTo>
                <a:lnTo>
                  <a:pt x="31" y="1174"/>
                </a:lnTo>
                <a:lnTo>
                  <a:pt x="36" y="1184"/>
                </a:lnTo>
                <a:lnTo>
                  <a:pt x="41" y="1194"/>
                </a:lnTo>
                <a:lnTo>
                  <a:pt x="47" y="1204"/>
                </a:lnTo>
                <a:lnTo>
                  <a:pt x="54" y="1214"/>
                </a:lnTo>
                <a:lnTo>
                  <a:pt x="68" y="1234"/>
                </a:lnTo>
                <a:lnTo>
                  <a:pt x="86" y="1252"/>
                </a:lnTo>
                <a:lnTo>
                  <a:pt x="104" y="1271"/>
                </a:lnTo>
                <a:lnTo>
                  <a:pt x="126" y="1289"/>
                </a:lnTo>
                <a:lnTo>
                  <a:pt x="149" y="1307"/>
                </a:lnTo>
                <a:lnTo>
                  <a:pt x="175" y="1324"/>
                </a:lnTo>
                <a:lnTo>
                  <a:pt x="203" y="1338"/>
                </a:lnTo>
                <a:lnTo>
                  <a:pt x="232" y="1352"/>
                </a:lnTo>
                <a:lnTo>
                  <a:pt x="263" y="1366"/>
                </a:lnTo>
                <a:lnTo>
                  <a:pt x="296" y="1377"/>
                </a:lnTo>
                <a:lnTo>
                  <a:pt x="330" y="1388"/>
                </a:lnTo>
                <a:lnTo>
                  <a:pt x="367" y="1398"/>
                </a:lnTo>
                <a:lnTo>
                  <a:pt x="405" y="1406"/>
                </a:lnTo>
                <a:lnTo>
                  <a:pt x="444" y="1413"/>
                </a:lnTo>
                <a:lnTo>
                  <a:pt x="484" y="1420"/>
                </a:lnTo>
                <a:lnTo>
                  <a:pt x="526" y="1425"/>
                </a:lnTo>
                <a:lnTo>
                  <a:pt x="569" y="1429"/>
                </a:lnTo>
                <a:lnTo>
                  <a:pt x="612" y="1432"/>
                </a:lnTo>
                <a:lnTo>
                  <a:pt x="657" y="1433"/>
                </a:lnTo>
                <a:lnTo>
                  <a:pt x="704" y="1434"/>
                </a:lnTo>
                <a:lnTo>
                  <a:pt x="753" y="1433"/>
                </a:lnTo>
                <a:lnTo>
                  <a:pt x="800" y="1431"/>
                </a:lnTo>
                <a:lnTo>
                  <a:pt x="846" y="1429"/>
                </a:lnTo>
                <a:lnTo>
                  <a:pt x="889" y="1424"/>
                </a:lnTo>
                <a:lnTo>
                  <a:pt x="933" y="1419"/>
                </a:lnTo>
                <a:lnTo>
                  <a:pt x="973" y="1412"/>
                </a:lnTo>
                <a:lnTo>
                  <a:pt x="1013" y="1404"/>
                </a:lnTo>
                <a:lnTo>
                  <a:pt x="1050" y="1396"/>
                </a:lnTo>
                <a:lnTo>
                  <a:pt x="1087" y="1385"/>
                </a:lnTo>
                <a:lnTo>
                  <a:pt x="1121" y="1374"/>
                </a:lnTo>
                <a:lnTo>
                  <a:pt x="1154" y="1362"/>
                </a:lnTo>
                <a:lnTo>
                  <a:pt x="1184" y="1349"/>
                </a:lnTo>
                <a:lnTo>
                  <a:pt x="1213" y="1335"/>
                </a:lnTo>
                <a:lnTo>
                  <a:pt x="1240" y="1319"/>
                </a:lnTo>
                <a:lnTo>
                  <a:pt x="1264" y="1303"/>
                </a:lnTo>
                <a:lnTo>
                  <a:pt x="1287" y="1286"/>
                </a:lnTo>
                <a:lnTo>
                  <a:pt x="1308" y="1268"/>
                </a:lnTo>
                <a:lnTo>
                  <a:pt x="1326" y="1249"/>
                </a:lnTo>
                <a:lnTo>
                  <a:pt x="1343" y="1231"/>
                </a:lnTo>
                <a:lnTo>
                  <a:pt x="1357" y="1211"/>
                </a:lnTo>
                <a:lnTo>
                  <a:pt x="1363" y="1201"/>
                </a:lnTo>
                <a:lnTo>
                  <a:pt x="1368" y="1191"/>
                </a:lnTo>
                <a:lnTo>
                  <a:pt x="1373" y="1181"/>
                </a:lnTo>
                <a:lnTo>
                  <a:pt x="1379" y="1171"/>
                </a:lnTo>
                <a:lnTo>
                  <a:pt x="1382" y="1160"/>
                </a:lnTo>
                <a:lnTo>
                  <a:pt x="1386" y="1149"/>
                </a:lnTo>
                <a:lnTo>
                  <a:pt x="1389" y="1139"/>
                </a:lnTo>
                <a:lnTo>
                  <a:pt x="1391" y="1128"/>
                </a:lnTo>
                <a:lnTo>
                  <a:pt x="1395" y="1105"/>
                </a:lnTo>
                <a:lnTo>
                  <a:pt x="1398" y="1078"/>
                </a:lnTo>
                <a:lnTo>
                  <a:pt x="1401" y="1047"/>
                </a:lnTo>
                <a:lnTo>
                  <a:pt x="1403" y="1012"/>
                </a:lnTo>
                <a:lnTo>
                  <a:pt x="1405" y="973"/>
                </a:lnTo>
                <a:lnTo>
                  <a:pt x="1406" y="931"/>
                </a:lnTo>
                <a:lnTo>
                  <a:pt x="1407" y="885"/>
                </a:lnTo>
                <a:lnTo>
                  <a:pt x="1407" y="834"/>
                </a:lnTo>
                <a:lnTo>
                  <a:pt x="1407" y="599"/>
                </a:lnTo>
                <a:lnTo>
                  <a:pt x="1407" y="548"/>
                </a:lnTo>
                <a:lnTo>
                  <a:pt x="1406" y="500"/>
                </a:lnTo>
                <a:lnTo>
                  <a:pt x="1405" y="458"/>
                </a:lnTo>
                <a:lnTo>
                  <a:pt x="1403" y="419"/>
                </a:lnTo>
                <a:lnTo>
                  <a:pt x="1401" y="383"/>
                </a:lnTo>
                <a:lnTo>
                  <a:pt x="1398" y="352"/>
                </a:lnTo>
                <a:lnTo>
                  <a:pt x="1394" y="325"/>
                </a:lnTo>
                <a:lnTo>
                  <a:pt x="1390" y="301"/>
                </a:lnTo>
                <a:close/>
              </a:path>
            </a:pathLst>
          </a:cu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3" name="Freeform 9"/>
          <p:cNvSpPr/>
          <p:nvPr userDrawn="1"/>
        </p:nvSpPr>
        <p:spPr bwMode="auto">
          <a:xfrm>
            <a:off x="900113" y="6615125"/>
            <a:ext cx="100013" cy="104770"/>
          </a:xfrm>
          <a:custGeom>
            <a:avLst/>
            <a:gdLst>
              <a:gd name="T0" fmla="*/ 0 w 1329"/>
              <a:gd name="T1" fmla="*/ 1386 h 1386"/>
              <a:gd name="T2" fmla="*/ 404 w 1329"/>
              <a:gd name="T3" fmla="*/ 1386 h 1386"/>
              <a:gd name="T4" fmla="*/ 404 w 1329"/>
              <a:gd name="T5" fmla="*/ 625 h 1386"/>
              <a:gd name="T6" fmla="*/ 924 w 1329"/>
              <a:gd name="T7" fmla="*/ 1386 h 1386"/>
              <a:gd name="T8" fmla="*/ 1329 w 1329"/>
              <a:gd name="T9" fmla="*/ 1386 h 1386"/>
              <a:gd name="T10" fmla="*/ 1329 w 1329"/>
              <a:gd name="T11" fmla="*/ 0 h 1386"/>
              <a:gd name="T12" fmla="*/ 924 w 1329"/>
              <a:gd name="T13" fmla="*/ 0 h 1386"/>
              <a:gd name="T14" fmla="*/ 924 w 1329"/>
              <a:gd name="T15" fmla="*/ 768 h 1386"/>
              <a:gd name="T16" fmla="*/ 401 w 1329"/>
              <a:gd name="T17" fmla="*/ 0 h 1386"/>
              <a:gd name="T18" fmla="*/ 0 w 1329"/>
              <a:gd name="T19" fmla="*/ 0 h 1386"/>
              <a:gd name="T20" fmla="*/ 0 w 1329"/>
              <a:gd name="T21" fmla="*/ 1386 h 13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329" h="1386">
                <a:moveTo>
                  <a:pt x="0" y="1386"/>
                </a:moveTo>
                <a:lnTo>
                  <a:pt x="404" y="1386"/>
                </a:lnTo>
                <a:lnTo>
                  <a:pt x="404" y="625"/>
                </a:lnTo>
                <a:lnTo>
                  <a:pt x="924" y="1386"/>
                </a:lnTo>
                <a:lnTo>
                  <a:pt x="1329" y="1386"/>
                </a:lnTo>
                <a:lnTo>
                  <a:pt x="1329" y="0"/>
                </a:lnTo>
                <a:lnTo>
                  <a:pt x="924" y="0"/>
                </a:lnTo>
                <a:lnTo>
                  <a:pt x="924" y="768"/>
                </a:lnTo>
                <a:lnTo>
                  <a:pt x="401" y="0"/>
                </a:lnTo>
                <a:lnTo>
                  <a:pt x="0" y="0"/>
                </a:lnTo>
                <a:lnTo>
                  <a:pt x="0" y="1386"/>
                </a:lnTo>
                <a:close/>
              </a:path>
            </a:pathLst>
          </a:cu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4" name="Rectangle 10"/>
          <p:cNvSpPr>
            <a:spLocks noChangeArrowheads="1"/>
          </p:cNvSpPr>
          <p:nvPr userDrawn="1"/>
        </p:nvSpPr>
        <p:spPr bwMode="auto">
          <a:xfrm>
            <a:off x="730250" y="6615125"/>
            <a:ext cx="31750" cy="104770"/>
          </a:xfrm>
          <a:prstGeom prst="rect">
            <a:avLst/>
          </a:pr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5" name="Freeform 11"/>
          <p:cNvSpPr/>
          <p:nvPr userDrawn="1"/>
        </p:nvSpPr>
        <p:spPr bwMode="auto">
          <a:xfrm>
            <a:off x="630238" y="6615125"/>
            <a:ext cx="84138" cy="104770"/>
          </a:xfrm>
          <a:custGeom>
            <a:avLst/>
            <a:gdLst>
              <a:gd name="T0" fmla="*/ 0 w 1104"/>
              <a:gd name="T1" fmla="*/ 1386 h 1386"/>
              <a:gd name="T2" fmla="*/ 1104 w 1104"/>
              <a:gd name="T3" fmla="*/ 1386 h 1386"/>
              <a:gd name="T4" fmla="*/ 1104 w 1104"/>
              <a:gd name="T5" fmla="*/ 1046 h 1386"/>
              <a:gd name="T6" fmla="*/ 434 w 1104"/>
              <a:gd name="T7" fmla="*/ 1046 h 1386"/>
              <a:gd name="T8" fmla="*/ 434 w 1104"/>
              <a:gd name="T9" fmla="*/ 0 h 1386"/>
              <a:gd name="T10" fmla="*/ 0 w 1104"/>
              <a:gd name="T11" fmla="*/ 0 h 1386"/>
              <a:gd name="T12" fmla="*/ 0 w 1104"/>
              <a:gd name="T13" fmla="*/ 1386 h 13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04" h="1386">
                <a:moveTo>
                  <a:pt x="0" y="1386"/>
                </a:moveTo>
                <a:lnTo>
                  <a:pt x="1104" y="1386"/>
                </a:lnTo>
                <a:lnTo>
                  <a:pt x="1104" y="1046"/>
                </a:lnTo>
                <a:lnTo>
                  <a:pt x="434" y="1046"/>
                </a:lnTo>
                <a:lnTo>
                  <a:pt x="434" y="0"/>
                </a:lnTo>
                <a:lnTo>
                  <a:pt x="0" y="0"/>
                </a:lnTo>
                <a:lnTo>
                  <a:pt x="0" y="1386"/>
                </a:lnTo>
                <a:close/>
              </a:path>
            </a:pathLst>
          </a:cu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6" name="Freeform 12"/>
          <p:cNvSpPr/>
          <p:nvPr userDrawn="1"/>
        </p:nvSpPr>
        <p:spPr bwMode="auto">
          <a:xfrm>
            <a:off x="493713" y="6615125"/>
            <a:ext cx="117475" cy="104770"/>
          </a:xfrm>
          <a:custGeom>
            <a:avLst/>
            <a:gdLst>
              <a:gd name="T0" fmla="*/ 0 w 1562"/>
              <a:gd name="T1" fmla="*/ 1386 h 1386"/>
              <a:gd name="T2" fmla="*/ 353 w 1562"/>
              <a:gd name="T3" fmla="*/ 1386 h 1386"/>
              <a:gd name="T4" fmla="*/ 353 w 1562"/>
              <a:gd name="T5" fmla="*/ 330 h 1386"/>
              <a:gd name="T6" fmla="*/ 623 w 1562"/>
              <a:gd name="T7" fmla="*/ 1386 h 1386"/>
              <a:gd name="T8" fmla="*/ 940 w 1562"/>
              <a:gd name="T9" fmla="*/ 1386 h 1386"/>
              <a:gd name="T10" fmla="*/ 1211 w 1562"/>
              <a:gd name="T11" fmla="*/ 305 h 1386"/>
              <a:gd name="T12" fmla="*/ 1211 w 1562"/>
              <a:gd name="T13" fmla="*/ 1386 h 1386"/>
              <a:gd name="T14" fmla="*/ 1562 w 1562"/>
              <a:gd name="T15" fmla="*/ 1386 h 1386"/>
              <a:gd name="T16" fmla="*/ 1562 w 1562"/>
              <a:gd name="T17" fmla="*/ 0 h 1386"/>
              <a:gd name="T18" fmla="*/ 951 w 1562"/>
              <a:gd name="T19" fmla="*/ 0 h 1386"/>
              <a:gd name="T20" fmla="*/ 783 w 1562"/>
              <a:gd name="T21" fmla="*/ 695 h 1386"/>
              <a:gd name="T22" fmla="*/ 614 w 1562"/>
              <a:gd name="T23" fmla="*/ 0 h 1386"/>
              <a:gd name="T24" fmla="*/ 0 w 1562"/>
              <a:gd name="T25" fmla="*/ 0 h 1386"/>
              <a:gd name="T26" fmla="*/ 0 w 1562"/>
              <a:gd name="T27" fmla="*/ 1386 h 13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562" h="1386">
                <a:moveTo>
                  <a:pt x="0" y="1386"/>
                </a:moveTo>
                <a:lnTo>
                  <a:pt x="353" y="1386"/>
                </a:lnTo>
                <a:lnTo>
                  <a:pt x="353" y="330"/>
                </a:lnTo>
                <a:lnTo>
                  <a:pt x="623" y="1386"/>
                </a:lnTo>
                <a:lnTo>
                  <a:pt x="940" y="1386"/>
                </a:lnTo>
                <a:lnTo>
                  <a:pt x="1211" y="305"/>
                </a:lnTo>
                <a:lnTo>
                  <a:pt x="1211" y="1386"/>
                </a:lnTo>
                <a:lnTo>
                  <a:pt x="1562" y="1386"/>
                </a:lnTo>
                <a:lnTo>
                  <a:pt x="1562" y="0"/>
                </a:lnTo>
                <a:lnTo>
                  <a:pt x="951" y="0"/>
                </a:lnTo>
                <a:lnTo>
                  <a:pt x="783" y="695"/>
                </a:lnTo>
                <a:lnTo>
                  <a:pt x="614" y="0"/>
                </a:lnTo>
                <a:lnTo>
                  <a:pt x="0" y="0"/>
                </a:lnTo>
                <a:lnTo>
                  <a:pt x="0" y="1386"/>
                </a:lnTo>
                <a:close/>
              </a:path>
            </a:pathLst>
          </a:cu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7" name="Freeform 13"/>
          <p:cNvSpPr/>
          <p:nvPr userDrawn="1"/>
        </p:nvSpPr>
        <p:spPr bwMode="auto">
          <a:xfrm>
            <a:off x="134938" y="6615125"/>
            <a:ext cx="101600" cy="104770"/>
          </a:xfrm>
          <a:custGeom>
            <a:avLst/>
            <a:gdLst>
              <a:gd name="T0" fmla="*/ 0 w 1336"/>
              <a:gd name="T1" fmla="*/ 297 h 1386"/>
              <a:gd name="T2" fmla="*/ 802 w 1336"/>
              <a:gd name="T3" fmla="*/ 297 h 1386"/>
              <a:gd name="T4" fmla="*/ 0 w 1336"/>
              <a:gd name="T5" fmla="*/ 1099 h 1386"/>
              <a:gd name="T6" fmla="*/ 0 w 1336"/>
              <a:gd name="T7" fmla="*/ 1386 h 1386"/>
              <a:gd name="T8" fmla="*/ 1336 w 1336"/>
              <a:gd name="T9" fmla="*/ 1386 h 1386"/>
              <a:gd name="T10" fmla="*/ 1336 w 1336"/>
              <a:gd name="T11" fmla="*/ 1089 h 1386"/>
              <a:gd name="T12" fmla="*/ 529 w 1336"/>
              <a:gd name="T13" fmla="*/ 1089 h 1386"/>
              <a:gd name="T14" fmla="*/ 1331 w 1336"/>
              <a:gd name="T15" fmla="*/ 288 h 1386"/>
              <a:gd name="T16" fmla="*/ 1331 w 1336"/>
              <a:gd name="T17" fmla="*/ 0 h 1386"/>
              <a:gd name="T18" fmla="*/ 0 w 1336"/>
              <a:gd name="T19" fmla="*/ 0 h 1386"/>
              <a:gd name="T20" fmla="*/ 0 w 1336"/>
              <a:gd name="T21" fmla="*/ 297 h 13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336" h="1386">
                <a:moveTo>
                  <a:pt x="0" y="297"/>
                </a:moveTo>
                <a:lnTo>
                  <a:pt x="802" y="297"/>
                </a:lnTo>
                <a:lnTo>
                  <a:pt x="0" y="1099"/>
                </a:lnTo>
                <a:lnTo>
                  <a:pt x="0" y="1386"/>
                </a:lnTo>
                <a:lnTo>
                  <a:pt x="1336" y="1386"/>
                </a:lnTo>
                <a:lnTo>
                  <a:pt x="1336" y="1089"/>
                </a:lnTo>
                <a:lnTo>
                  <a:pt x="529" y="1089"/>
                </a:lnTo>
                <a:lnTo>
                  <a:pt x="1331" y="288"/>
                </a:lnTo>
                <a:lnTo>
                  <a:pt x="1331" y="0"/>
                </a:lnTo>
                <a:lnTo>
                  <a:pt x="0" y="0"/>
                </a:lnTo>
                <a:lnTo>
                  <a:pt x="0" y="297"/>
                </a:lnTo>
                <a:close/>
              </a:path>
            </a:pathLst>
          </a:cu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grpSp>
        <p:nvGrpSpPr>
          <p:cNvPr id="32" name="组合 47"/>
          <p:cNvGrpSpPr/>
          <p:nvPr userDrawn="1"/>
        </p:nvGrpSpPr>
        <p:grpSpPr bwMode="auto">
          <a:xfrm>
            <a:off x="7697118" y="188914"/>
            <a:ext cx="486965" cy="373063"/>
            <a:chOff x="0" y="0"/>
            <a:chExt cx="648072" cy="372700"/>
          </a:xfrm>
        </p:grpSpPr>
        <p:sp>
          <p:nvSpPr>
            <p:cNvPr id="33" name="矩形 44"/>
            <p:cNvSpPr>
              <a:spLocks noChangeArrowheads="1"/>
            </p:cNvSpPr>
            <p:nvPr/>
          </p:nvSpPr>
          <p:spPr bwMode="auto">
            <a:xfrm>
              <a:off x="0" y="0"/>
              <a:ext cx="648072" cy="360012"/>
            </a:xfrm>
            <a:prstGeom prst="rect">
              <a:avLst/>
            </a:prstGeom>
            <a:solidFill>
              <a:srgbClr val="7F7F7F"/>
            </a:solidFill>
            <a:ln w="9525">
              <a:noFill/>
              <a:bevel/>
            </a:ln>
          </p:spPr>
          <p:txBody>
            <a:bodyPr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tillium Web" charset="0"/>
                <a:ea typeface="微软雅黑" panose="020B0503020204020204" charset="-122"/>
                <a:cs typeface="+mn-cs"/>
                <a:sym typeface="Titillium Web" charset="0"/>
              </a:endParaRPr>
            </a:p>
          </p:txBody>
        </p:sp>
        <p:sp>
          <p:nvSpPr>
            <p:cNvPr id="34" name="直角三角形 45"/>
            <p:cNvSpPr>
              <a:spLocks noChangeArrowheads="1"/>
            </p:cNvSpPr>
            <p:nvPr/>
          </p:nvSpPr>
          <p:spPr bwMode="auto">
            <a:xfrm>
              <a:off x="0" y="12688"/>
              <a:ext cx="288384" cy="360012"/>
            </a:xfrm>
            <a:prstGeom prst="rtTriangle">
              <a:avLst/>
            </a:prstGeom>
            <a:solidFill>
              <a:schemeClr val="bg1"/>
            </a:solidFill>
            <a:ln w="9525">
              <a:noFill/>
              <a:bevel/>
            </a:ln>
          </p:spPr>
          <p:txBody>
            <a:bodyPr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tillium Web" charset="0"/>
                <a:ea typeface="微软雅黑" panose="020B0503020204020204" charset="-122"/>
                <a:cs typeface="+mn-cs"/>
                <a:sym typeface="Titillium Web" charset="0"/>
              </a:endParaRPr>
            </a:p>
          </p:txBody>
        </p:sp>
        <p:sp>
          <p:nvSpPr>
            <p:cNvPr id="35" name="直角三角形 46"/>
            <p:cNvSpPr>
              <a:spLocks noChangeArrowheads="1"/>
            </p:cNvSpPr>
            <p:nvPr/>
          </p:nvSpPr>
          <p:spPr bwMode="auto">
            <a:xfrm rot="10800000">
              <a:off x="359688" y="0"/>
              <a:ext cx="288384" cy="360012"/>
            </a:xfrm>
            <a:prstGeom prst="rtTriangle">
              <a:avLst/>
            </a:prstGeom>
            <a:solidFill>
              <a:schemeClr val="bg1"/>
            </a:solidFill>
            <a:ln w="9525">
              <a:noFill/>
              <a:bevel/>
            </a:ln>
          </p:spPr>
          <p:txBody>
            <a:bodyPr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tillium Web" charset="0"/>
                <a:ea typeface="微软雅黑" panose="020B0503020204020204" charset="-122"/>
                <a:cs typeface="+mn-cs"/>
                <a:sym typeface="Titillium Web" charset="0"/>
              </a:endParaRPr>
            </a:p>
          </p:txBody>
        </p:sp>
      </p:grpSp>
      <p:sp>
        <p:nvSpPr>
          <p:cNvPr id="36" name="直接连接符 49"/>
          <p:cNvSpPr>
            <a:spLocks noChangeShapeType="1"/>
          </p:cNvSpPr>
          <p:nvPr userDrawn="1"/>
        </p:nvSpPr>
        <p:spPr bwMode="auto">
          <a:xfrm>
            <a:off x="197644" y="558800"/>
            <a:ext cx="7986588" cy="0"/>
          </a:xfrm>
          <a:prstGeom prst="line">
            <a:avLst/>
          </a:prstGeom>
          <a:noFill/>
          <a:ln w="12700">
            <a:solidFill>
              <a:srgbClr val="83A917"/>
            </a:solidFill>
            <a:bevel/>
          </a:ln>
        </p:spPr>
        <p:txBody>
          <a:bodyPr lIns="68580" tIns="34290" rIns="68580" bIns="3429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37" name="直接连接符 51"/>
          <p:cNvSpPr>
            <a:spLocks noChangeShapeType="1"/>
          </p:cNvSpPr>
          <p:nvPr userDrawn="1"/>
        </p:nvSpPr>
        <p:spPr bwMode="auto">
          <a:xfrm>
            <a:off x="8184083" y="144464"/>
            <a:ext cx="3888581" cy="1587"/>
          </a:xfrm>
          <a:prstGeom prst="line">
            <a:avLst/>
          </a:prstGeom>
          <a:noFill/>
          <a:ln w="19050">
            <a:solidFill>
              <a:srgbClr val="7F7F7F"/>
            </a:solidFill>
            <a:bevel/>
          </a:ln>
        </p:spPr>
        <p:txBody>
          <a:bodyPr lIns="68580" tIns="34290" rIns="68580" bIns="3429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41" name="矩形 41"/>
          <p:cNvSpPr>
            <a:spLocks noChangeArrowheads="1"/>
          </p:cNvSpPr>
          <p:nvPr userDrawn="1"/>
        </p:nvSpPr>
        <p:spPr bwMode="auto">
          <a:xfrm>
            <a:off x="8218612" y="188913"/>
            <a:ext cx="3835003" cy="360363"/>
          </a:xfrm>
          <a:prstGeom prst="rect">
            <a:avLst/>
          </a:prstGeom>
          <a:solidFill>
            <a:srgbClr val="AADB1E"/>
          </a:solidFill>
          <a:ln w="9525">
            <a:noFill/>
            <a:bevel/>
          </a:ln>
        </p:spPr>
        <p:txBody>
          <a:bodyPr lIns="68580" tIns="34290" rIns="68580" bIns="3429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tillium Web" charset="0"/>
              <a:ea typeface="微软雅黑" panose="020B0503020204020204" charset="-122"/>
              <a:cs typeface="+mn-cs"/>
              <a:sym typeface="Titillium Web" charset="0"/>
            </a:endParaRPr>
          </a:p>
        </p:txBody>
      </p:sp>
      <p:sp>
        <p:nvSpPr>
          <p:cNvPr id="42" name="直角三角形 42"/>
          <p:cNvSpPr>
            <a:spLocks noChangeArrowheads="1"/>
          </p:cNvSpPr>
          <p:nvPr userDrawn="1"/>
        </p:nvSpPr>
        <p:spPr bwMode="auto">
          <a:xfrm>
            <a:off x="8218612" y="188913"/>
            <a:ext cx="215503" cy="360363"/>
          </a:xfrm>
          <a:prstGeom prst="rtTriangle">
            <a:avLst/>
          </a:prstGeom>
          <a:solidFill>
            <a:schemeClr val="bg1"/>
          </a:solidFill>
          <a:ln w="9525">
            <a:noFill/>
            <a:bevel/>
          </a:ln>
        </p:spPr>
        <p:txBody>
          <a:bodyPr lIns="68580" tIns="34290" rIns="68580" bIns="3429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tillium Web" charset="0"/>
              <a:ea typeface="微软雅黑" panose="020B0503020204020204" charset="-122"/>
              <a:cs typeface="+mn-cs"/>
              <a:sym typeface="Titillium Web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4297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63" r:id="rId9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EBF5404-8014-4995-91D5-5856833EF9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7335999-1B50-4BF1-9EE3-96AD6FFDD4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7BCB531-9CCF-4652-A29C-7893BEA5D5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F785C8-E0AA-48AC-B8B6-993EE99C3404}" type="datetimeFigureOut">
              <a:rPr lang="zh-CN" altLang="en-US" smtClean="0"/>
              <a:t>2022/5/16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FDF0D64-F101-468F-8963-87EF43E310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DC4861E-6E76-4493-BADD-A6D143A17A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47BC7E-8EE3-4775-8330-61B96FE6EB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4426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灯片编号占位符 1">
            <a:extLst>
              <a:ext uri="{FF2B5EF4-FFF2-40B4-BE49-F238E27FC236}">
                <a16:creationId xmlns:a16="http://schemas.microsoft.com/office/drawing/2014/main" id="{F70A6C06-2D90-4FAA-B1E9-5EE2F8EA58C9}"/>
              </a:ext>
            </a:extLst>
          </p:cNvPr>
          <p:cNvSpPr txBox="1">
            <a:spLocks/>
          </p:cNvSpPr>
          <p:nvPr/>
        </p:nvSpPr>
        <p:spPr>
          <a:xfrm>
            <a:off x="9408368" y="6492875"/>
            <a:ext cx="244827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zh-CN" dirty="0">
                <a:solidFill>
                  <a:prstClr val="white"/>
                </a:solidFill>
                <a:latin typeface="Arial" panose="020B0604020202020204"/>
                <a:ea typeface="微软雅黑" panose="020B0503020204020204" charset="-122"/>
              </a:rPr>
              <a:t>Page </a:t>
            </a:r>
            <a:fld id="{0C913308-F349-4B6D-A68A-DD1791B4A57B}" type="slidenum">
              <a:rPr lang="zh-CN" altLang="en-US" smtClean="0">
                <a:solidFill>
                  <a:prstClr val="white"/>
                </a:solidFill>
                <a:latin typeface="Arial" panose="020B0604020202020204"/>
                <a:ea typeface="微软雅黑" panose="020B0503020204020204" charset="-122"/>
              </a:rPr>
              <a:pPr>
                <a:defRPr/>
              </a:pPr>
              <a:t>1</a:t>
            </a:fld>
            <a:endParaRPr lang="zh-CN" altLang="en-US" dirty="0">
              <a:solidFill>
                <a:prstClr val="white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173" name="矩形 172">
            <a:extLst>
              <a:ext uri="{FF2B5EF4-FFF2-40B4-BE49-F238E27FC236}">
                <a16:creationId xmlns:a16="http://schemas.microsoft.com/office/drawing/2014/main" id="{ABE98D48-7944-4F6B-A07A-7868D0547A4A}"/>
              </a:ext>
            </a:extLst>
          </p:cNvPr>
          <p:cNvSpPr/>
          <p:nvPr/>
        </p:nvSpPr>
        <p:spPr>
          <a:xfrm>
            <a:off x="213261" y="144464"/>
            <a:ext cx="46506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rgbClr val="383841"/>
                </a:solidFill>
              </a:rPr>
              <a:t>04 </a:t>
            </a:r>
            <a:r>
              <a:rPr lang="zh-CN" altLang="en-US" b="1" dirty="0">
                <a:solidFill>
                  <a:srgbClr val="383841"/>
                </a:solidFill>
              </a:rPr>
              <a:t>数字化建设规划总览：数字新材蓝图规划</a:t>
            </a:r>
          </a:p>
        </p:txBody>
      </p:sp>
      <p:sp>
        <p:nvSpPr>
          <p:cNvPr id="174" name="文本框 173">
            <a:extLst>
              <a:ext uri="{FF2B5EF4-FFF2-40B4-BE49-F238E27FC236}">
                <a16:creationId xmlns:a16="http://schemas.microsoft.com/office/drawing/2014/main" id="{546F0652-420F-4DE8-B26C-1F0256565CE9}"/>
              </a:ext>
            </a:extLst>
          </p:cNvPr>
          <p:cNvSpPr txBox="1"/>
          <p:nvPr/>
        </p:nvSpPr>
        <p:spPr>
          <a:xfrm>
            <a:off x="660610" y="691256"/>
            <a:ext cx="108359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>
              <a:buFont typeface="Wingdings" panose="05000000000000000000" pitchFamily="2" charset="2"/>
              <a:buChar char="l"/>
            </a:pPr>
            <a:r>
              <a:rPr lang="zh-CN" altLang="en-US" sz="1800" dirty="0"/>
              <a:t>以</a:t>
            </a:r>
            <a:r>
              <a:rPr lang="en-US" altLang="zh-CN" sz="1800" dirty="0"/>
              <a:t>”</a:t>
            </a:r>
            <a:r>
              <a:rPr lang="zh-CN" altLang="en-US" sz="1800" dirty="0"/>
              <a:t>中联重科</a:t>
            </a:r>
            <a:r>
              <a:rPr lang="en-US" altLang="zh-CN" sz="1800" dirty="0"/>
              <a:t>”</a:t>
            </a:r>
            <a:r>
              <a:rPr lang="zh-CN" altLang="en-US" sz="1800" dirty="0"/>
              <a:t>为依托，以</a:t>
            </a:r>
            <a:r>
              <a:rPr lang="en-US" altLang="zh-CN" sz="1800" dirty="0"/>
              <a:t>”</a:t>
            </a:r>
            <a:r>
              <a:rPr lang="zh-CN" altLang="en-US" sz="1800" dirty="0"/>
              <a:t>数字新材</a:t>
            </a:r>
            <a:r>
              <a:rPr lang="en-US" altLang="zh-CN" sz="1800" dirty="0"/>
              <a:t>”</a:t>
            </a:r>
            <a:r>
              <a:rPr lang="zh-CN" altLang="en-US" sz="1800" dirty="0"/>
              <a:t>为愿景，</a:t>
            </a:r>
            <a:r>
              <a:rPr lang="zh-CN" altLang="en-US" dirty="0"/>
              <a:t>至顶向下</a:t>
            </a:r>
            <a:r>
              <a:rPr lang="zh-CN" altLang="en-US" sz="1800" dirty="0"/>
              <a:t>整体规划，分层分步有序地开展数字化建设工作。</a:t>
            </a:r>
            <a:endParaRPr lang="zh-CN" altLang="en-US" dirty="0"/>
          </a:p>
        </p:txBody>
      </p:sp>
      <p:sp>
        <p:nvSpPr>
          <p:cNvPr id="107" name="矩形 20">
            <a:extLst>
              <a:ext uri="{FF2B5EF4-FFF2-40B4-BE49-F238E27FC236}">
                <a16:creationId xmlns:a16="http://schemas.microsoft.com/office/drawing/2014/main" id="{49ABA9EE-D5A1-4358-8B40-6F57293640D6}"/>
              </a:ext>
            </a:extLst>
          </p:cNvPr>
          <p:cNvSpPr/>
          <p:nvPr/>
        </p:nvSpPr>
        <p:spPr bwMode="gray">
          <a:xfrm>
            <a:off x="1389453" y="5241198"/>
            <a:ext cx="9503440" cy="101965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6350" algn="ctr">
            <a:solidFill>
              <a:schemeClr val="accent2">
                <a:lumMod val="60000"/>
                <a:lumOff val="40000"/>
              </a:schemeClr>
            </a:solidFill>
            <a:miter lim="800000"/>
          </a:ln>
          <a:effectLst/>
        </p:spPr>
        <p:txBody>
          <a:bodyPr wrap="none" lIns="67525" tIns="0" rIns="67525" bIns="67525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08" name="Rectangle 59">
            <a:extLst>
              <a:ext uri="{FF2B5EF4-FFF2-40B4-BE49-F238E27FC236}">
                <a16:creationId xmlns:a16="http://schemas.microsoft.com/office/drawing/2014/main" id="{66ECF67D-4F6A-4C53-A0E0-35CB07D931FD}"/>
              </a:ext>
            </a:extLst>
          </p:cNvPr>
          <p:cNvSpPr/>
          <p:nvPr/>
        </p:nvSpPr>
        <p:spPr>
          <a:xfrm>
            <a:off x="416948" y="5199495"/>
            <a:ext cx="10575596" cy="1135877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09" name="TextBox 117">
            <a:extLst>
              <a:ext uri="{FF2B5EF4-FFF2-40B4-BE49-F238E27FC236}">
                <a16:creationId xmlns:a16="http://schemas.microsoft.com/office/drawing/2014/main" id="{5ABC38F8-E259-46AF-B7E1-6DDC147047CD}"/>
              </a:ext>
            </a:extLst>
          </p:cNvPr>
          <p:cNvSpPr txBox="1"/>
          <p:nvPr/>
        </p:nvSpPr>
        <p:spPr>
          <a:xfrm>
            <a:off x="681197" y="5661728"/>
            <a:ext cx="762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b="1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信息化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平   台</a:t>
            </a:r>
          </a:p>
        </p:txBody>
      </p:sp>
      <p:sp>
        <p:nvSpPr>
          <p:cNvPr id="142" name="Rectangle 132">
            <a:extLst>
              <a:ext uri="{FF2B5EF4-FFF2-40B4-BE49-F238E27FC236}">
                <a16:creationId xmlns:a16="http://schemas.microsoft.com/office/drawing/2014/main" id="{CD6032FB-15EB-4F01-8186-16FF85C337DE}"/>
              </a:ext>
            </a:extLst>
          </p:cNvPr>
          <p:cNvSpPr/>
          <p:nvPr/>
        </p:nvSpPr>
        <p:spPr>
          <a:xfrm>
            <a:off x="1401921" y="1762171"/>
            <a:ext cx="5722769" cy="1647580"/>
          </a:xfrm>
          <a:prstGeom prst="rect">
            <a:avLst/>
          </a:prstGeom>
          <a:noFill/>
          <a:ln w="127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tlCol="0" anchor="t"/>
          <a:lstStyle/>
          <a:p>
            <a:pPr>
              <a:defRPr/>
            </a:pPr>
            <a:r>
              <a:rPr kumimoji="0" lang="zh-CN" altLang="en-US" sz="14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材料业务（研、产、供、销</a:t>
            </a:r>
            <a:r>
              <a:rPr lang="zh-CN" altLang="en-US" sz="1400" b="1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、服</a:t>
            </a:r>
            <a:r>
              <a:rPr kumimoji="0" lang="zh-CN" altLang="en-US" sz="14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）</a:t>
            </a:r>
            <a:endParaRPr kumimoji="0" lang="en-US" altLang="zh-CN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49" name="Rectangle 164">
            <a:extLst>
              <a:ext uri="{FF2B5EF4-FFF2-40B4-BE49-F238E27FC236}">
                <a16:creationId xmlns:a16="http://schemas.microsoft.com/office/drawing/2014/main" id="{7D9EFCFE-3D5B-47C8-9ECB-0A1C00FA3E87}"/>
              </a:ext>
            </a:extLst>
          </p:cNvPr>
          <p:cNvSpPr/>
          <p:nvPr/>
        </p:nvSpPr>
        <p:spPr>
          <a:xfrm>
            <a:off x="1402766" y="3444290"/>
            <a:ext cx="5717462" cy="1663195"/>
          </a:xfrm>
          <a:prstGeom prst="rect">
            <a:avLst/>
          </a:prstGeom>
          <a:noFill/>
          <a:ln w="127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tlCol="0" anchor="t"/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设备业务（研、产、供、销</a:t>
            </a:r>
            <a:r>
              <a:rPr lang="zh-CN" altLang="en-US" sz="1400" b="1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、服</a:t>
            </a:r>
            <a:r>
              <a:rPr kumimoji="0" lang="zh-CN" altLang="en-US" sz="14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）</a:t>
            </a:r>
            <a:endParaRPr kumimoji="0" lang="en-US" altLang="zh-CN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400" b="1" kern="0" dirty="0">
              <a:solidFill>
                <a:sysClr val="windowText" lastClr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52" name="矩形 5">
            <a:extLst>
              <a:ext uri="{FF2B5EF4-FFF2-40B4-BE49-F238E27FC236}">
                <a16:creationId xmlns:a16="http://schemas.microsoft.com/office/drawing/2014/main" id="{4E71640B-C189-4661-AF66-493BE4062212}"/>
              </a:ext>
            </a:extLst>
          </p:cNvPr>
          <p:cNvSpPr/>
          <p:nvPr/>
        </p:nvSpPr>
        <p:spPr bwMode="gray">
          <a:xfrm>
            <a:off x="417600" y="1716386"/>
            <a:ext cx="10575597" cy="3446629"/>
          </a:xfrm>
          <a:prstGeom prst="rect">
            <a:avLst/>
          </a:prstGeom>
          <a:noFill/>
          <a:ln w="12700" algn="ctr">
            <a:solidFill>
              <a:schemeClr val="tx1"/>
            </a:solidFill>
            <a:miter lim="800000"/>
          </a:ln>
          <a:effectLst/>
        </p:spPr>
        <p:txBody>
          <a:bodyPr wrap="square" lIns="66462" tIns="66462" rIns="66462" bIns="66462" anchor="t" anchorCtr="1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0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09" name="TextBox 117">
            <a:extLst>
              <a:ext uri="{FF2B5EF4-FFF2-40B4-BE49-F238E27FC236}">
                <a16:creationId xmlns:a16="http://schemas.microsoft.com/office/drawing/2014/main" id="{3CC82DF7-1CAD-48FD-B2BF-8D2B69BA97C3}"/>
              </a:ext>
            </a:extLst>
          </p:cNvPr>
          <p:cNvSpPr txBox="1"/>
          <p:nvPr/>
        </p:nvSpPr>
        <p:spPr>
          <a:xfrm>
            <a:off x="844693" y="2570834"/>
            <a:ext cx="435389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b="1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业</a:t>
            </a:r>
            <a:endParaRPr lang="en-US" altLang="zh-CN" sz="1400" b="1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400" b="1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b="1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务</a:t>
            </a:r>
            <a:endParaRPr lang="en-US" altLang="zh-CN" sz="1400" b="1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400" b="1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b="1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能</a:t>
            </a:r>
            <a:endParaRPr lang="en-US" altLang="zh-CN" sz="1400" b="1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400" b="1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b="1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力</a:t>
            </a: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44" name="文本框 143">
            <a:extLst>
              <a:ext uri="{FF2B5EF4-FFF2-40B4-BE49-F238E27FC236}">
                <a16:creationId xmlns:a16="http://schemas.microsoft.com/office/drawing/2014/main" id="{9CDEBC04-45D7-4C92-A5DD-2D5508B8F2DC}"/>
              </a:ext>
            </a:extLst>
          </p:cNvPr>
          <p:cNvSpPr txBox="1"/>
          <p:nvPr/>
        </p:nvSpPr>
        <p:spPr>
          <a:xfrm>
            <a:off x="404799" y="5749428"/>
            <a:ext cx="31947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③</a:t>
            </a:r>
            <a:endParaRPr lang="zh-CN" altLang="en-US" dirty="0"/>
          </a:p>
        </p:txBody>
      </p:sp>
      <p:sp>
        <p:nvSpPr>
          <p:cNvPr id="153" name="文本框 152">
            <a:extLst>
              <a:ext uri="{FF2B5EF4-FFF2-40B4-BE49-F238E27FC236}">
                <a16:creationId xmlns:a16="http://schemas.microsoft.com/office/drawing/2014/main" id="{BEF9002F-B208-419F-95AD-4AD244362A1A}"/>
              </a:ext>
            </a:extLst>
          </p:cNvPr>
          <p:cNvSpPr txBox="1"/>
          <p:nvPr/>
        </p:nvSpPr>
        <p:spPr>
          <a:xfrm>
            <a:off x="404799" y="3256594"/>
            <a:ext cx="31947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②</a:t>
            </a:r>
            <a:endParaRPr lang="zh-CN" altLang="en-US" dirty="0"/>
          </a:p>
        </p:txBody>
      </p:sp>
      <p:sp>
        <p:nvSpPr>
          <p:cNvPr id="210" name="TextBox 117">
            <a:extLst>
              <a:ext uri="{FF2B5EF4-FFF2-40B4-BE49-F238E27FC236}">
                <a16:creationId xmlns:a16="http://schemas.microsoft.com/office/drawing/2014/main" id="{C10B6FB2-B16B-486F-A974-2FC8C062E032}"/>
              </a:ext>
            </a:extLst>
          </p:cNvPr>
          <p:cNvSpPr txBox="1"/>
          <p:nvPr/>
        </p:nvSpPr>
        <p:spPr>
          <a:xfrm>
            <a:off x="349254" y="1123781"/>
            <a:ext cx="14262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数字化</a:t>
            </a:r>
            <a:endParaRPr kumimoji="0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运   营</a:t>
            </a:r>
          </a:p>
        </p:txBody>
      </p:sp>
      <p:sp>
        <p:nvSpPr>
          <p:cNvPr id="217" name="矩形 216">
            <a:extLst>
              <a:ext uri="{FF2B5EF4-FFF2-40B4-BE49-F238E27FC236}">
                <a16:creationId xmlns:a16="http://schemas.microsoft.com/office/drawing/2014/main" id="{05B202B7-36A2-4076-AF0A-EC082EE37B50}"/>
              </a:ext>
            </a:extLst>
          </p:cNvPr>
          <p:cNvSpPr/>
          <p:nvPr/>
        </p:nvSpPr>
        <p:spPr bwMode="auto">
          <a:xfrm>
            <a:off x="1389453" y="1109258"/>
            <a:ext cx="9503440" cy="513443"/>
          </a:xfrm>
          <a:prstGeom prst="rect">
            <a:avLst/>
          </a:prstGeom>
          <a:solidFill>
            <a:srgbClr val="AACE39"/>
          </a:solidFill>
          <a:ln w="25400" cap="flat" cmpd="sng" algn="ctr">
            <a:noFill/>
            <a:prstDash val="solid"/>
          </a:ln>
          <a:effectLst/>
        </p:spPr>
        <p:txBody>
          <a:bodyPr anchor="ctr"/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8" name="矩形 217">
            <a:extLst>
              <a:ext uri="{FF2B5EF4-FFF2-40B4-BE49-F238E27FC236}">
                <a16:creationId xmlns:a16="http://schemas.microsoft.com/office/drawing/2014/main" id="{FE359108-CDC9-486A-B1FF-29D2811DD1D6}"/>
              </a:ext>
            </a:extLst>
          </p:cNvPr>
          <p:cNvSpPr/>
          <p:nvPr/>
        </p:nvSpPr>
        <p:spPr bwMode="auto">
          <a:xfrm>
            <a:off x="1526816" y="1160443"/>
            <a:ext cx="1782000" cy="414000"/>
          </a:xfrm>
          <a:prstGeom prst="rect">
            <a:avLst/>
          </a:prstGeom>
          <a:solidFill>
            <a:srgbClr val="CDEC75"/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极致数字化研发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9" name="矩形 218">
            <a:extLst>
              <a:ext uri="{FF2B5EF4-FFF2-40B4-BE49-F238E27FC236}">
                <a16:creationId xmlns:a16="http://schemas.microsoft.com/office/drawing/2014/main" id="{958B3686-28B0-41BD-902C-8545DA7FE176}"/>
              </a:ext>
            </a:extLst>
          </p:cNvPr>
          <p:cNvSpPr/>
          <p:nvPr/>
        </p:nvSpPr>
        <p:spPr bwMode="auto">
          <a:xfrm>
            <a:off x="3393742" y="1160443"/>
            <a:ext cx="1782000" cy="414000"/>
          </a:xfrm>
          <a:prstGeom prst="rect">
            <a:avLst/>
          </a:prstGeom>
          <a:solidFill>
            <a:srgbClr val="CDEC75"/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高效数字化工厂</a:t>
            </a:r>
          </a:p>
        </p:txBody>
      </p:sp>
      <p:sp>
        <p:nvSpPr>
          <p:cNvPr id="220" name="矩形 219">
            <a:extLst>
              <a:ext uri="{FF2B5EF4-FFF2-40B4-BE49-F238E27FC236}">
                <a16:creationId xmlns:a16="http://schemas.microsoft.com/office/drawing/2014/main" id="{3C52424C-11CE-4DD7-ADB0-9CA4CAAB1E48}"/>
              </a:ext>
            </a:extLst>
          </p:cNvPr>
          <p:cNvSpPr/>
          <p:nvPr/>
        </p:nvSpPr>
        <p:spPr bwMode="auto">
          <a:xfrm>
            <a:off x="5260668" y="1160443"/>
            <a:ext cx="1782000" cy="414000"/>
          </a:xfrm>
          <a:prstGeom prst="rect">
            <a:avLst/>
          </a:prstGeom>
          <a:solidFill>
            <a:srgbClr val="CDEC75"/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algn="ctr"/>
            <a:r>
              <a:rPr lang="zh-CN" altLang="en-US" sz="1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多元数字化营销</a:t>
            </a:r>
            <a:endParaRPr lang="en-US" altLang="zh-CN" sz="1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1" name="矩形 220">
            <a:extLst>
              <a:ext uri="{FF2B5EF4-FFF2-40B4-BE49-F238E27FC236}">
                <a16:creationId xmlns:a16="http://schemas.microsoft.com/office/drawing/2014/main" id="{E0673525-6EF1-43BA-8556-CA7316701B15}"/>
              </a:ext>
            </a:extLst>
          </p:cNvPr>
          <p:cNvSpPr/>
          <p:nvPr/>
        </p:nvSpPr>
        <p:spPr bwMode="auto">
          <a:xfrm>
            <a:off x="7127594" y="1160443"/>
            <a:ext cx="1782000" cy="414000"/>
          </a:xfrm>
          <a:prstGeom prst="rect">
            <a:avLst/>
          </a:prstGeom>
          <a:solidFill>
            <a:srgbClr val="CDEC75"/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algn="ctr"/>
            <a:r>
              <a:rPr lang="zh-CN" altLang="en-US" sz="1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专业数字化服务</a:t>
            </a:r>
          </a:p>
        </p:txBody>
      </p:sp>
      <p:sp>
        <p:nvSpPr>
          <p:cNvPr id="222" name="矩形 221">
            <a:extLst>
              <a:ext uri="{FF2B5EF4-FFF2-40B4-BE49-F238E27FC236}">
                <a16:creationId xmlns:a16="http://schemas.microsoft.com/office/drawing/2014/main" id="{C99C3021-8BD0-44E1-AC5A-8376E1174787}"/>
              </a:ext>
            </a:extLst>
          </p:cNvPr>
          <p:cNvSpPr/>
          <p:nvPr/>
        </p:nvSpPr>
        <p:spPr bwMode="auto">
          <a:xfrm>
            <a:off x="8994520" y="1160443"/>
            <a:ext cx="1782000" cy="414000"/>
          </a:xfrm>
          <a:prstGeom prst="rect">
            <a:avLst/>
          </a:prstGeom>
          <a:solidFill>
            <a:srgbClr val="CDEC75"/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统一数字化运营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6" name="Rectangle 59">
            <a:extLst>
              <a:ext uri="{FF2B5EF4-FFF2-40B4-BE49-F238E27FC236}">
                <a16:creationId xmlns:a16="http://schemas.microsoft.com/office/drawing/2014/main" id="{4007E915-204E-49FC-B25B-DD8863B89E29}"/>
              </a:ext>
            </a:extLst>
          </p:cNvPr>
          <p:cNvSpPr/>
          <p:nvPr/>
        </p:nvSpPr>
        <p:spPr>
          <a:xfrm>
            <a:off x="416949" y="1052736"/>
            <a:ext cx="10575596" cy="612465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11" name="文本框 210">
            <a:extLst>
              <a:ext uri="{FF2B5EF4-FFF2-40B4-BE49-F238E27FC236}">
                <a16:creationId xmlns:a16="http://schemas.microsoft.com/office/drawing/2014/main" id="{83F99781-4BB9-4B56-90C6-486972BC1895}"/>
              </a:ext>
            </a:extLst>
          </p:cNvPr>
          <p:cNvSpPr txBox="1"/>
          <p:nvPr/>
        </p:nvSpPr>
        <p:spPr>
          <a:xfrm>
            <a:off x="404799" y="1241023"/>
            <a:ext cx="31947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①</a:t>
            </a:r>
            <a:endParaRPr kumimoji="0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7BBA3D23-B684-474D-AED1-122FFFFFC7FE}"/>
              </a:ext>
            </a:extLst>
          </p:cNvPr>
          <p:cNvGrpSpPr/>
          <p:nvPr/>
        </p:nvGrpSpPr>
        <p:grpSpPr>
          <a:xfrm>
            <a:off x="11038334" y="1060589"/>
            <a:ext cx="880474" cy="5274784"/>
            <a:chOff x="11038334" y="1287493"/>
            <a:chExt cx="880474" cy="5047879"/>
          </a:xfrm>
        </p:grpSpPr>
        <p:sp>
          <p:nvSpPr>
            <p:cNvPr id="117" name="矩形 5">
              <a:extLst>
                <a:ext uri="{FF2B5EF4-FFF2-40B4-BE49-F238E27FC236}">
                  <a16:creationId xmlns:a16="http://schemas.microsoft.com/office/drawing/2014/main" id="{A7D6E4DE-054C-4035-8B2E-31AB6818DCA6}"/>
                </a:ext>
              </a:extLst>
            </p:cNvPr>
            <p:cNvSpPr/>
            <p:nvPr/>
          </p:nvSpPr>
          <p:spPr bwMode="gray">
            <a:xfrm>
              <a:off x="11038334" y="1287493"/>
              <a:ext cx="880474" cy="5047879"/>
            </a:xfrm>
            <a:prstGeom prst="rect">
              <a:avLst/>
            </a:prstGeom>
            <a:noFill/>
            <a:ln w="12700" algn="ctr">
              <a:solidFill>
                <a:schemeClr val="tx1"/>
              </a:solidFill>
              <a:miter lim="800000"/>
            </a:ln>
            <a:effectLst/>
          </p:spPr>
          <p:txBody>
            <a:bodyPr wrap="square" lIns="66462" tIns="66462" rIns="66462" bIns="66462" anchor="t" anchorCtr="1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123" name="TextBox 117">
              <a:extLst>
                <a:ext uri="{FF2B5EF4-FFF2-40B4-BE49-F238E27FC236}">
                  <a16:creationId xmlns:a16="http://schemas.microsoft.com/office/drawing/2014/main" id="{6F450189-9A1A-4AEC-980E-8930FF0906CA}"/>
                </a:ext>
              </a:extLst>
            </p:cNvPr>
            <p:cNvSpPr txBox="1"/>
            <p:nvPr/>
          </p:nvSpPr>
          <p:spPr>
            <a:xfrm>
              <a:off x="11081304" y="5398698"/>
              <a:ext cx="751999" cy="892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300" dirty="0">
                  <a:solidFill>
                    <a:prstClr val="black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③强大的信息化平台支撑</a:t>
              </a:r>
              <a:endParaRPr kumimoji="0" lang="zh-CN" altLang="en-US" sz="13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212" name="TextBox 117">
              <a:extLst>
                <a:ext uri="{FF2B5EF4-FFF2-40B4-BE49-F238E27FC236}">
                  <a16:creationId xmlns:a16="http://schemas.microsoft.com/office/drawing/2014/main" id="{9B78F944-30DF-4776-BADE-98147748AA88}"/>
                </a:ext>
              </a:extLst>
            </p:cNvPr>
            <p:cNvSpPr txBox="1"/>
            <p:nvPr/>
          </p:nvSpPr>
          <p:spPr>
            <a:xfrm>
              <a:off x="11088897" y="3144450"/>
              <a:ext cx="751999" cy="12926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300" dirty="0">
                  <a:solidFill>
                    <a:prstClr val="black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②各业务领域开展数字化建设，提供能力</a:t>
              </a:r>
              <a:endParaRPr kumimoji="0" lang="zh-CN" altLang="en-US" sz="13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213" name="TextBox 117">
              <a:extLst>
                <a:ext uri="{FF2B5EF4-FFF2-40B4-BE49-F238E27FC236}">
                  <a16:creationId xmlns:a16="http://schemas.microsoft.com/office/drawing/2014/main" id="{9E62B5AD-776A-43F4-A643-83DF0B983BA3}"/>
                </a:ext>
              </a:extLst>
            </p:cNvPr>
            <p:cNvSpPr txBox="1"/>
            <p:nvPr/>
          </p:nvSpPr>
          <p:spPr>
            <a:xfrm>
              <a:off x="11092904" y="1307034"/>
              <a:ext cx="751999" cy="6924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300" dirty="0">
                  <a:solidFill>
                    <a:prstClr val="black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①数字新材作战平台</a:t>
              </a:r>
              <a:endParaRPr kumimoji="0" lang="zh-CN" altLang="en-US" sz="13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endParaRPr>
            </a:p>
          </p:txBody>
        </p:sp>
      </p:grpSp>
      <p:sp>
        <p:nvSpPr>
          <p:cNvPr id="111" name="圆角矩形 30">
            <a:extLst>
              <a:ext uri="{FF2B5EF4-FFF2-40B4-BE49-F238E27FC236}">
                <a16:creationId xmlns:a16="http://schemas.microsoft.com/office/drawing/2014/main" id="{BFEF88D3-2FC3-4EDF-85C7-7B6E73A7A684}"/>
              </a:ext>
            </a:extLst>
          </p:cNvPr>
          <p:cNvSpPr/>
          <p:nvPr/>
        </p:nvSpPr>
        <p:spPr>
          <a:xfrm>
            <a:off x="1775520" y="5625264"/>
            <a:ext cx="1456680" cy="18000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lang="zh-CN" altLang="en-US" sz="1200" kern="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数字化研发平台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12" name="圆角矩形 30">
            <a:extLst>
              <a:ext uri="{FF2B5EF4-FFF2-40B4-BE49-F238E27FC236}">
                <a16:creationId xmlns:a16="http://schemas.microsoft.com/office/drawing/2014/main" id="{87060985-C16E-4D67-A69E-8FB9EFC75300}"/>
              </a:ext>
            </a:extLst>
          </p:cNvPr>
          <p:cNvSpPr/>
          <p:nvPr/>
        </p:nvSpPr>
        <p:spPr>
          <a:xfrm>
            <a:off x="3601153" y="5625264"/>
            <a:ext cx="1456680" cy="18000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algn="ctr" defTabSz="436880">
              <a:buClr>
                <a:srgbClr val="000080"/>
              </a:buClr>
              <a:buSzPct val="90000"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数字材料</a:t>
            </a:r>
            <a:r>
              <a:rPr lang="en-US" altLang="zh-CN" sz="1200" kern="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SAP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13" name="圆角矩形 30">
            <a:extLst>
              <a:ext uri="{FF2B5EF4-FFF2-40B4-BE49-F238E27FC236}">
                <a16:creationId xmlns:a16="http://schemas.microsoft.com/office/drawing/2014/main" id="{FAD44437-C794-48CE-B5F9-A17C75ADAF5D}"/>
              </a:ext>
            </a:extLst>
          </p:cNvPr>
          <p:cNvSpPr/>
          <p:nvPr/>
        </p:nvSpPr>
        <p:spPr>
          <a:xfrm>
            <a:off x="7252421" y="5625264"/>
            <a:ext cx="1456680" cy="18000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数字化营销平台</a:t>
            </a:r>
          </a:p>
        </p:txBody>
      </p:sp>
      <p:sp>
        <p:nvSpPr>
          <p:cNvPr id="114" name="圆角矩形 30">
            <a:extLst>
              <a:ext uri="{FF2B5EF4-FFF2-40B4-BE49-F238E27FC236}">
                <a16:creationId xmlns:a16="http://schemas.microsoft.com/office/drawing/2014/main" id="{8375B88E-BC7F-4D9E-B2F6-72219D9BBDF6}"/>
              </a:ext>
            </a:extLst>
          </p:cNvPr>
          <p:cNvSpPr/>
          <p:nvPr/>
        </p:nvSpPr>
        <p:spPr>
          <a:xfrm>
            <a:off x="1775520" y="6057312"/>
            <a:ext cx="4438734" cy="18000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lang="zh-CN" altLang="en-US" sz="1200" kern="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中联重科基础设施与共性平台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18" name="圆角矩形 30">
            <a:extLst>
              <a:ext uri="{FF2B5EF4-FFF2-40B4-BE49-F238E27FC236}">
                <a16:creationId xmlns:a16="http://schemas.microsoft.com/office/drawing/2014/main" id="{F7DD02DF-53D9-40C6-9DCC-BB8B1A9B7B14}"/>
              </a:ext>
            </a:extLst>
          </p:cNvPr>
          <p:cNvSpPr/>
          <p:nvPr/>
        </p:nvSpPr>
        <p:spPr>
          <a:xfrm>
            <a:off x="5426787" y="5625264"/>
            <a:ext cx="1456680" cy="18000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lang="zh-CN" altLang="en-US" sz="1200" kern="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数字化工厂平台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19" name="圆角矩形 30">
            <a:extLst>
              <a:ext uri="{FF2B5EF4-FFF2-40B4-BE49-F238E27FC236}">
                <a16:creationId xmlns:a16="http://schemas.microsoft.com/office/drawing/2014/main" id="{48982A01-6107-4337-9BFB-FDA395427D59}"/>
              </a:ext>
            </a:extLst>
          </p:cNvPr>
          <p:cNvSpPr/>
          <p:nvPr/>
        </p:nvSpPr>
        <p:spPr>
          <a:xfrm>
            <a:off x="9078054" y="5625264"/>
            <a:ext cx="1456680" cy="18000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lang="zh-CN" altLang="en-US" sz="1200" kern="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数字化服务平台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20" name="圆角矩形 30">
            <a:extLst>
              <a:ext uri="{FF2B5EF4-FFF2-40B4-BE49-F238E27FC236}">
                <a16:creationId xmlns:a16="http://schemas.microsoft.com/office/drawing/2014/main" id="{AD8C5655-0940-4CCE-A6F5-592098CFE3C5}"/>
              </a:ext>
            </a:extLst>
          </p:cNvPr>
          <p:cNvSpPr/>
          <p:nvPr/>
        </p:nvSpPr>
        <p:spPr>
          <a:xfrm>
            <a:off x="5030053" y="5301208"/>
            <a:ext cx="2610488" cy="22319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lang="zh-CN" altLang="en-US" sz="1200" kern="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数字新材运营平台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28" name="圆角矩形 30">
            <a:extLst>
              <a:ext uri="{FF2B5EF4-FFF2-40B4-BE49-F238E27FC236}">
                <a16:creationId xmlns:a16="http://schemas.microsoft.com/office/drawing/2014/main" id="{50679B64-941F-4DDF-AEFA-3B477437D84B}"/>
              </a:ext>
            </a:extLst>
          </p:cNvPr>
          <p:cNvSpPr/>
          <p:nvPr/>
        </p:nvSpPr>
        <p:spPr>
          <a:xfrm>
            <a:off x="6428025" y="6057312"/>
            <a:ext cx="4106709" cy="18000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中科云谷赋能技术与应用平台</a:t>
            </a:r>
          </a:p>
        </p:txBody>
      </p:sp>
      <p:sp>
        <p:nvSpPr>
          <p:cNvPr id="229" name="圆角矩形 30">
            <a:extLst>
              <a:ext uri="{FF2B5EF4-FFF2-40B4-BE49-F238E27FC236}">
                <a16:creationId xmlns:a16="http://schemas.microsoft.com/office/drawing/2014/main" id="{0C3E81B2-922D-4521-867C-B396167FE3C4}"/>
              </a:ext>
            </a:extLst>
          </p:cNvPr>
          <p:cNvSpPr/>
          <p:nvPr/>
        </p:nvSpPr>
        <p:spPr>
          <a:xfrm>
            <a:off x="6627616" y="5847001"/>
            <a:ext cx="1456680" cy="18000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lang="zh-CN" altLang="en-US" sz="1200" kern="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云谷大数据平台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30" name="圆角矩形 30">
            <a:extLst>
              <a:ext uri="{FF2B5EF4-FFF2-40B4-BE49-F238E27FC236}">
                <a16:creationId xmlns:a16="http://schemas.microsoft.com/office/drawing/2014/main" id="{38551214-DAE6-4FFC-AD2B-55F4309B6F31}"/>
              </a:ext>
            </a:extLst>
          </p:cNvPr>
          <p:cNvSpPr/>
          <p:nvPr/>
        </p:nvSpPr>
        <p:spPr>
          <a:xfrm>
            <a:off x="1775520" y="5833338"/>
            <a:ext cx="1456680" cy="18000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云谷统一技术平台</a:t>
            </a:r>
          </a:p>
        </p:txBody>
      </p:sp>
      <p:sp>
        <p:nvSpPr>
          <p:cNvPr id="231" name="圆角矩形 30">
            <a:extLst>
              <a:ext uri="{FF2B5EF4-FFF2-40B4-BE49-F238E27FC236}">
                <a16:creationId xmlns:a16="http://schemas.microsoft.com/office/drawing/2014/main" id="{EA521E63-22B0-4A86-8FC4-C76BB86B1BA2}"/>
              </a:ext>
            </a:extLst>
          </p:cNvPr>
          <p:cNvSpPr/>
          <p:nvPr/>
        </p:nvSpPr>
        <p:spPr>
          <a:xfrm>
            <a:off x="4185389" y="5847001"/>
            <a:ext cx="1456680" cy="18000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云谷工业物联网平台</a:t>
            </a:r>
          </a:p>
        </p:txBody>
      </p:sp>
      <p:sp>
        <p:nvSpPr>
          <p:cNvPr id="232" name="圆角矩形 30">
            <a:extLst>
              <a:ext uri="{FF2B5EF4-FFF2-40B4-BE49-F238E27FC236}">
                <a16:creationId xmlns:a16="http://schemas.microsoft.com/office/drawing/2014/main" id="{2963B480-719D-4BD7-AED3-1A4B24D3DCE9}"/>
              </a:ext>
            </a:extLst>
          </p:cNvPr>
          <p:cNvSpPr/>
          <p:nvPr/>
        </p:nvSpPr>
        <p:spPr>
          <a:xfrm>
            <a:off x="9078054" y="5833338"/>
            <a:ext cx="1456680" cy="18000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云谷</a:t>
            </a: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数字制造平台</a:t>
            </a:r>
            <a:endParaRPr kumimoji="0" lang="en-US" altLang="zh-CN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50" name="矩形 16">
            <a:extLst>
              <a:ext uri="{FF2B5EF4-FFF2-40B4-BE49-F238E27FC236}">
                <a16:creationId xmlns:a16="http://schemas.microsoft.com/office/drawing/2014/main" id="{CF927832-EA38-4BE6-888A-6EBDE37FDB0E}"/>
              </a:ext>
            </a:extLst>
          </p:cNvPr>
          <p:cNvSpPr/>
          <p:nvPr/>
        </p:nvSpPr>
        <p:spPr>
          <a:xfrm>
            <a:off x="1487488" y="1988840"/>
            <a:ext cx="720000" cy="216000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algn="ctr" eaLnBrk="0" hangingPunct="0">
              <a:lnSpc>
                <a:spcPct val="80000"/>
              </a:lnSpc>
            </a:pPr>
            <a:r>
              <a:rPr lang="zh-CN" altLang="en-US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需求分析</a:t>
            </a:r>
          </a:p>
        </p:txBody>
      </p:sp>
      <p:sp>
        <p:nvSpPr>
          <p:cNvPr id="151" name="矩形 16">
            <a:extLst>
              <a:ext uri="{FF2B5EF4-FFF2-40B4-BE49-F238E27FC236}">
                <a16:creationId xmlns:a16="http://schemas.microsoft.com/office/drawing/2014/main" id="{6C5968CA-5B08-4F97-8E1D-9DF59BA0B530}"/>
              </a:ext>
            </a:extLst>
          </p:cNvPr>
          <p:cNvSpPr/>
          <p:nvPr/>
        </p:nvSpPr>
        <p:spPr>
          <a:xfrm>
            <a:off x="2676515" y="1988840"/>
            <a:ext cx="720000" cy="216000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algn="ctr" eaLnBrk="0" hangingPunct="0">
              <a:lnSpc>
                <a:spcPct val="80000"/>
              </a:lnSpc>
            </a:pPr>
            <a:r>
              <a:rPr lang="zh-CN" altLang="en-US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预研究</a:t>
            </a:r>
          </a:p>
        </p:txBody>
      </p:sp>
      <p:sp>
        <p:nvSpPr>
          <p:cNvPr id="158" name="矩形 16">
            <a:extLst>
              <a:ext uri="{FF2B5EF4-FFF2-40B4-BE49-F238E27FC236}">
                <a16:creationId xmlns:a16="http://schemas.microsoft.com/office/drawing/2014/main" id="{0DB590F8-21E8-4EDF-8E8C-0569A05558E8}"/>
              </a:ext>
            </a:extLst>
          </p:cNvPr>
          <p:cNvSpPr/>
          <p:nvPr/>
        </p:nvSpPr>
        <p:spPr>
          <a:xfrm>
            <a:off x="3872874" y="1988864"/>
            <a:ext cx="720000" cy="216000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algn="ctr" eaLnBrk="0" hangingPunct="0">
              <a:lnSpc>
                <a:spcPct val="80000"/>
              </a:lnSpc>
            </a:pPr>
            <a:r>
              <a:rPr lang="zh-CN" altLang="en-US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实验室研制</a:t>
            </a:r>
          </a:p>
        </p:txBody>
      </p:sp>
      <p:sp>
        <p:nvSpPr>
          <p:cNvPr id="159" name="矩形 16">
            <a:extLst>
              <a:ext uri="{FF2B5EF4-FFF2-40B4-BE49-F238E27FC236}">
                <a16:creationId xmlns:a16="http://schemas.microsoft.com/office/drawing/2014/main" id="{306973D5-AA0C-4061-8798-A48FCA26FDFA}"/>
              </a:ext>
            </a:extLst>
          </p:cNvPr>
          <p:cNvSpPr/>
          <p:nvPr/>
        </p:nvSpPr>
        <p:spPr>
          <a:xfrm>
            <a:off x="5046535" y="1988840"/>
            <a:ext cx="720000" cy="216000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algn="ctr" eaLnBrk="0" hangingPunct="0">
              <a:lnSpc>
                <a:spcPct val="80000"/>
              </a:lnSpc>
            </a:pPr>
            <a:r>
              <a:rPr lang="zh-CN" altLang="en-US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试制与验证</a:t>
            </a:r>
          </a:p>
        </p:txBody>
      </p:sp>
      <p:sp>
        <p:nvSpPr>
          <p:cNvPr id="161" name="矩形 16">
            <a:extLst>
              <a:ext uri="{FF2B5EF4-FFF2-40B4-BE49-F238E27FC236}">
                <a16:creationId xmlns:a16="http://schemas.microsoft.com/office/drawing/2014/main" id="{C46DCE40-AA67-4543-BBED-A50E9305AB00}"/>
              </a:ext>
            </a:extLst>
          </p:cNvPr>
          <p:cNvSpPr/>
          <p:nvPr/>
        </p:nvSpPr>
        <p:spPr>
          <a:xfrm>
            <a:off x="6312104" y="1988864"/>
            <a:ext cx="720000" cy="216000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algn="ctr" eaLnBrk="0" hangingPunct="0">
              <a:lnSpc>
                <a:spcPct val="80000"/>
              </a:lnSpc>
            </a:pPr>
            <a:r>
              <a:rPr lang="zh-CN" altLang="en-US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新品上市</a:t>
            </a:r>
          </a:p>
        </p:txBody>
      </p:sp>
      <p:sp>
        <p:nvSpPr>
          <p:cNvPr id="166" name="矩形 16">
            <a:extLst>
              <a:ext uri="{FF2B5EF4-FFF2-40B4-BE49-F238E27FC236}">
                <a16:creationId xmlns:a16="http://schemas.microsoft.com/office/drawing/2014/main" id="{35987982-EC81-4DEA-AE6C-7E57D9615589}"/>
              </a:ext>
            </a:extLst>
          </p:cNvPr>
          <p:cNvSpPr/>
          <p:nvPr/>
        </p:nvSpPr>
        <p:spPr>
          <a:xfrm>
            <a:off x="1487488" y="3645024"/>
            <a:ext cx="720000" cy="216000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algn="ctr" eaLnBrk="0" hangingPunct="0">
              <a:lnSpc>
                <a:spcPct val="80000"/>
              </a:lnSpc>
            </a:pPr>
            <a:r>
              <a:rPr lang="zh-CN" altLang="en-US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项目立项</a:t>
            </a:r>
          </a:p>
        </p:txBody>
      </p:sp>
      <p:sp>
        <p:nvSpPr>
          <p:cNvPr id="181" name="矩形 16">
            <a:extLst>
              <a:ext uri="{FF2B5EF4-FFF2-40B4-BE49-F238E27FC236}">
                <a16:creationId xmlns:a16="http://schemas.microsoft.com/office/drawing/2014/main" id="{5F15D950-4AFE-4208-B056-14C59D1A46C3}"/>
              </a:ext>
            </a:extLst>
          </p:cNvPr>
          <p:cNvSpPr/>
          <p:nvPr/>
        </p:nvSpPr>
        <p:spPr>
          <a:xfrm>
            <a:off x="2676515" y="3646237"/>
            <a:ext cx="720000" cy="216000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algn="ctr" eaLnBrk="0" hangingPunct="0">
              <a:lnSpc>
                <a:spcPct val="80000"/>
              </a:lnSpc>
            </a:pPr>
            <a:r>
              <a:rPr lang="zh-CN" altLang="en-US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设计图纸发布</a:t>
            </a:r>
          </a:p>
        </p:txBody>
      </p:sp>
      <p:sp>
        <p:nvSpPr>
          <p:cNvPr id="184" name="矩形 16">
            <a:extLst>
              <a:ext uri="{FF2B5EF4-FFF2-40B4-BE49-F238E27FC236}">
                <a16:creationId xmlns:a16="http://schemas.microsoft.com/office/drawing/2014/main" id="{329C760B-1EF9-40BC-84D8-18141D433DED}"/>
              </a:ext>
            </a:extLst>
          </p:cNvPr>
          <p:cNvSpPr/>
          <p:nvPr/>
        </p:nvSpPr>
        <p:spPr>
          <a:xfrm>
            <a:off x="3872874" y="3646261"/>
            <a:ext cx="720000" cy="216000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algn="ctr" eaLnBrk="0" hangingPunct="0">
              <a:lnSpc>
                <a:spcPct val="80000"/>
              </a:lnSpc>
            </a:pPr>
            <a:r>
              <a:rPr lang="zh-CN" altLang="en-US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样机评审</a:t>
            </a:r>
          </a:p>
        </p:txBody>
      </p:sp>
      <p:sp>
        <p:nvSpPr>
          <p:cNvPr id="186" name="矩形 16">
            <a:extLst>
              <a:ext uri="{FF2B5EF4-FFF2-40B4-BE49-F238E27FC236}">
                <a16:creationId xmlns:a16="http://schemas.microsoft.com/office/drawing/2014/main" id="{0E823775-B8B1-4B74-B82B-EE7FCF6FCDD1}"/>
              </a:ext>
            </a:extLst>
          </p:cNvPr>
          <p:cNvSpPr/>
          <p:nvPr/>
        </p:nvSpPr>
        <p:spPr>
          <a:xfrm>
            <a:off x="5046535" y="3646237"/>
            <a:ext cx="720000" cy="216000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algn="ctr" eaLnBrk="0" hangingPunct="0">
              <a:lnSpc>
                <a:spcPct val="80000"/>
              </a:lnSpc>
            </a:pPr>
            <a:r>
              <a:rPr lang="zh-CN" altLang="en-US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小批试生产</a:t>
            </a:r>
          </a:p>
        </p:txBody>
      </p:sp>
      <p:sp>
        <p:nvSpPr>
          <p:cNvPr id="194" name="矩形 16">
            <a:extLst>
              <a:ext uri="{FF2B5EF4-FFF2-40B4-BE49-F238E27FC236}">
                <a16:creationId xmlns:a16="http://schemas.microsoft.com/office/drawing/2014/main" id="{51D7136A-56FC-4738-A8A9-7369DDD8035A}"/>
              </a:ext>
            </a:extLst>
          </p:cNvPr>
          <p:cNvSpPr/>
          <p:nvPr/>
        </p:nvSpPr>
        <p:spPr>
          <a:xfrm>
            <a:off x="6312104" y="3646261"/>
            <a:ext cx="720000" cy="216000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algn="ctr" eaLnBrk="0" hangingPunct="0">
              <a:lnSpc>
                <a:spcPct val="80000"/>
              </a:lnSpc>
            </a:pPr>
            <a:r>
              <a:rPr lang="zh-CN" altLang="en-US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批量上市</a:t>
            </a:r>
          </a:p>
        </p:txBody>
      </p:sp>
      <p:sp>
        <p:nvSpPr>
          <p:cNvPr id="195" name="矩形 16">
            <a:extLst>
              <a:ext uri="{FF2B5EF4-FFF2-40B4-BE49-F238E27FC236}">
                <a16:creationId xmlns:a16="http://schemas.microsoft.com/office/drawing/2014/main" id="{C9D03A3B-220F-4B86-8434-5DA443C138D0}"/>
              </a:ext>
            </a:extLst>
          </p:cNvPr>
          <p:cNvSpPr/>
          <p:nvPr/>
        </p:nvSpPr>
        <p:spPr>
          <a:xfrm>
            <a:off x="1487488" y="2564904"/>
            <a:ext cx="720000" cy="216000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algn="ctr" eaLnBrk="0" hangingPunct="0">
              <a:lnSpc>
                <a:spcPct val="80000"/>
              </a:lnSpc>
            </a:pPr>
            <a:r>
              <a:rPr lang="zh-CN" altLang="en-US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采购计划制定</a:t>
            </a:r>
            <a:endParaRPr lang="en-US" altLang="zh-CN" sz="1050" kern="0" dirty="0">
              <a:solidFill>
                <a:srgbClr val="3A3A43">
                  <a:lumMod val="50000"/>
                </a:srgb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6" name="矩形 16">
            <a:extLst>
              <a:ext uri="{FF2B5EF4-FFF2-40B4-BE49-F238E27FC236}">
                <a16:creationId xmlns:a16="http://schemas.microsoft.com/office/drawing/2014/main" id="{AF46AF3F-8269-49CC-A8FC-11A037C1C48E}"/>
              </a:ext>
            </a:extLst>
          </p:cNvPr>
          <p:cNvSpPr/>
          <p:nvPr/>
        </p:nvSpPr>
        <p:spPr>
          <a:xfrm>
            <a:off x="1487488" y="2276872"/>
            <a:ext cx="720000" cy="216000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algn="ctr" eaLnBrk="0" hangingPunct="0">
              <a:lnSpc>
                <a:spcPct val="80000"/>
              </a:lnSpc>
            </a:pPr>
            <a:r>
              <a:rPr lang="zh-CN" altLang="en-US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原料入库</a:t>
            </a:r>
          </a:p>
        </p:txBody>
      </p:sp>
      <p:sp>
        <p:nvSpPr>
          <p:cNvPr id="197" name="矩形 16">
            <a:extLst>
              <a:ext uri="{FF2B5EF4-FFF2-40B4-BE49-F238E27FC236}">
                <a16:creationId xmlns:a16="http://schemas.microsoft.com/office/drawing/2014/main" id="{1285AF00-D10E-407C-913E-B448E77CB171}"/>
              </a:ext>
            </a:extLst>
          </p:cNvPr>
          <p:cNvSpPr/>
          <p:nvPr/>
        </p:nvSpPr>
        <p:spPr>
          <a:xfrm>
            <a:off x="3872874" y="2276872"/>
            <a:ext cx="720000" cy="216000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algn="ctr" eaLnBrk="0" hangingPunct="0">
              <a:lnSpc>
                <a:spcPct val="80000"/>
              </a:lnSpc>
            </a:pPr>
            <a:r>
              <a:rPr lang="zh-CN" altLang="en-US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仓库配送</a:t>
            </a:r>
          </a:p>
        </p:txBody>
      </p:sp>
      <p:sp>
        <p:nvSpPr>
          <p:cNvPr id="198" name="矩形 16">
            <a:extLst>
              <a:ext uri="{FF2B5EF4-FFF2-40B4-BE49-F238E27FC236}">
                <a16:creationId xmlns:a16="http://schemas.microsoft.com/office/drawing/2014/main" id="{055C72A7-B949-4A4F-A081-1949257EA0C8}"/>
              </a:ext>
            </a:extLst>
          </p:cNvPr>
          <p:cNvSpPr/>
          <p:nvPr/>
        </p:nvSpPr>
        <p:spPr>
          <a:xfrm>
            <a:off x="5046535" y="2276896"/>
            <a:ext cx="720000" cy="216000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algn="ctr" eaLnBrk="0" hangingPunct="0">
              <a:lnSpc>
                <a:spcPct val="80000"/>
              </a:lnSpc>
            </a:pPr>
            <a:r>
              <a:rPr lang="zh-CN" altLang="en-US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车间生产</a:t>
            </a:r>
          </a:p>
        </p:txBody>
      </p:sp>
      <p:sp>
        <p:nvSpPr>
          <p:cNvPr id="199" name="矩形 16">
            <a:extLst>
              <a:ext uri="{FF2B5EF4-FFF2-40B4-BE49-F238E27FC236}">
                <a16:creationId xmlns:a16="http://schemas.microsoft.com/office/drawing/2014/main" id="{EDDE86BC-071D-4952-BDCD-0BD08DEA35C8}"/>
              </a:ext>
            </a:extLst>
          </p:cNvPr>
          <p:cNvSpPr/>
          <p:nvPr/>
        </p:nvSpPr>
        <p:spPr>
          <a:xfrm>
            <a:off x="6312104" y="2276872"/>
            <a:ext cx="720000" cy="216000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algn="ctr" eaLnBrk="0" hangingPunct="0">
              <a:lnSpc>
                <a:spcPct val="80000"/>
              </a:lnSpc>
            </a:pPr>
            <a:r>
              <a:rPr lang="zh-CN" altLang="en-US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报工完成</a:t>
            </a:r>
          </a:p>
        </p:txBody>
      </p:sp>
      <p:sp>
        <p:nvSpPr>
          <p:cNvPr id="200" name="矩形 16">
            <a:extLst>
              <a:ext uri="{FF2B5EF4-FFF2-40B4-BE49-F238E27FC236}">
                <a16:creationId xmlns:a16="http://schemas.microsoft.com/office/drawing/2014/main" id="{92B47064-893F-4AD1-BB44-09202B8E20B2}"/>
              </a:ext>
            </a:extLst>
          </p:cNvPr>
          <p:cNvSpPr/>
          <p:nvPr/>
        </p:nvSpPr>
        <p:spPr>
          <a:xfrm>
            <a:off x="2676515" y="2852960"/>
            <a:ext cx="720000" cy="216000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algn="ctr" eaLnBrk="0" hangingPunct="0">
              <a:lnSpc>
                <a:spcPct val="80000"/>
              </a:lnSpc>
            </a:pPr>
            <a:r>
              <a:rPr lang="zh-CN" altLang="en-US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销售订单下达</a:t>
            </a:r>
          </a:p>
        </p:txBody>
      </p:sp>
      <p:sp>
        <p:nvSpPr>
          <p:cNvPr id="201" name="矩形 16">
            <a:extLst>
              <a:ext uri="{FF2B5EF4-FFF2-40B4-BE49-F238E27FC236}">
                <a16:creationId xmlns:a16="http://schemas.microsoft.com/office/drawing/2014/main" id="{1905A038-F10A-46C3-9180-91ECC7FF1568}"/>
              </a:ext>
            </a:extLst>
          </p:cNvPr>
          <p:cNvSpPr/>
          <p:nvPr/>
        </p:nvSpPr>
        <p:spPr>
          <a:xfrm>
            <a:off x="1487488" y="2852936"/>
            <a:ext cx="720000" cy="216000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algn="ctr" eaLnBrk="0" hangingPunct="0">
              <a:lnSpc>
                <a:spcPct val="80000"/>
              </a:lnSpc>
            </a:pPr>
            <a:r>
              <a:rPr lang="zh-CN" altLang="en-US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销售合同签订</a:t>
            </a:r>
          </a:p>
        </p:txBody>
      </p:sp>
      <p:sp>
        <p:nvSpPr>
          <p:cNvPr id="202" name="矩形 16">
            <a:extLst>
              <a:ext uri="{FF2B5EF4-FFF2-40B4-BE49-F238E27FC236}">
                <a16:creationId xmlns:a16="http://schemas.microsoft.com/office/drawing/2014/main" id="{89B1A75D-833E-43DB-B18B-E5A7E9AF7E50}"/>
              </a:ext>
            </a:extLst>
          </p:cNvPr>
          <p:cNvSpPr/>
          <p:nvPr/>
        </p:nvSpPr>
        <p:spPr>
          <a:xfrm>
            <a:off x="3872874" y="2852936"/>
            <a:ext cx="720000" cy="216000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algn="ctr" eaLnBrk="0" hangingPunct="0">
              <a:lnSpc>
                <a:spcPct val="80000"/>
              </a:lnSpc>
            </a:pPr>
            <a:r>
              <a:rPr lang="zh-CN" altLang="en-US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成品发货</a:t>
            </a:r>
          </a:p>
        </p:txBody>
      </p:sp>
      <p:sp>
        <p:nvSpPr>
          <p:cNvPr id="203" name="矩形 16">
            <a:extLst>
              <a:ext uri="{FF2B5EF4-FFF2-40B4-BE49-F238E27FC236}">
                <a16:creationId xmlns:a16="http://schemas.microsoft.com/office/drawing/2014/main" id="{A1041A1B-2A25-44B4-A19A-411C57F4CCB0}"/>
              </a:ext>
            </a:extLst>
          </p:cNvPr>
          <p:cNvSpPr/>
          <p:nvPr/>
        </p:nvSpPr>
        <p:spPr>
          <a:xfrm>
            <a:off x="5046535" y="2852960"/>
            <a:ext cx="720000" cy="216000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algn="ctr" eaLnBrk="0" hangingPunct="0">
              <a:lnSpc>
                <a:spcPct val="80000"/>
              </a:lnSpc>
            </a:pPr>
            <a:r>
              <a:rPr lang="zh-CN" altLang="en-US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客户签收</a:t>
            </a:r>
          </a:p>
        </p:txBody>
      </p:sp>
      <p:sp>
        <p:nvSpPr>
          <p:cNvPr id="204" name="矩形 16">
            <a:extLst>
              <a:ext uri="{FF2B5EF4-FFF2-40B4-BE49-F238E27FC236}">
                <a16:creationId xmlns:a16="http://schemas.microsoft.com/office/drawing/2014/main" id="{56EB7EA8-66A6-4922-8964-44E2ED725D7D}"/>
              </a:ext>
            </a:extLst>
          </p:cNvPr>
          <p:cNvSpPr/>
          <p:nvPr/>
        </p:nvSpPr>
        <p:spPr>
          <a:xfrm>
            <a:off x="6312104" y="2852936"/>
            <a:ext cx="720000" cy="216000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algn="ctr" eaLnBrk="0" hangingPunct="0">
              <a:lnSpc>
                <a:spcPct val="80000"/>
              </a:lnSpc>
            </a:pPr>
            <a:r>
              <a:rPr lang="zh-CN" altLang="en-US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客户结算</a:t>
            </a:r>
          </a:p>
        </p:txBody>
      </p:sp>
      <p:sp>
        <p:nvSpPr>
          <p:cNvPr id="206" name="矩形 16">
            <a:extLst>
              <a:ext uri="{FF2B5EF4-FFF2-40B4-BE49-F238E27FC236}">
                <a16:creationId xmlns:a16="http://schemas.microsoft.com/office/drawing/2014/main" id="{A402F596-9336-48A7-B085-6601A8A281A4}"/>
              </a:ext>
            </a:extLst>
          </p:cNvPr>
          <p:cNvSpPr/>
          <p:nvPr/>
        </p:nvSpPr>
        <p:spPr>
          <a:xfrm>
            <a:off x="2676515" y="2276896"/>
            <a:ext cx="720000" cy="216000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algn="ctr" eaLnBrk="0" hangingPunct="0">
              <a:lnSpc>
                <a:spcPct val="80000"/>
              </a:lnSpc>
            </a:pPr>
            <a:r>
              <a:rPr lang="zh-CN" altLang="en-US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生产计划制定</a:t>
            </a:r>
          </a:p>
        </p:txBody>
      </p:sp>
      <p:sp>
        <p:nvSpPr>
          <p:cNvPr id="207" name="矩形 16">
            <a:extLst>
              <a:ext uri="{FF2B5EF4-FFF2-40B4-BE49-F238E27FC236}">
                <a16:creationId xmlns:a16="http://schemas.microsoft.com/office/drawing/2014/main" id="{3E1FE690-1212-4A80-855C-D1543CE60E65}"/>
              </a:ext>
            </a:extLst>
          </p:cNvPr>
          <p:cNvSpPr/>
          <p:nvPr/>
        </p:nvSpPr>
        <p:spPr>
          <a:xfrm>
            <a:off x="2676515" y="2564928"/>
            <a:ext cx="720000" cy="216000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algn="ctr" eaLnBrk="0" hangingPunct="0">
              <a:lnSpc>
                <a:spcPct val="80000"/>
              </a:lnSpc>
            </a:pPr>
            <a:r>
              <a:rPr lang="zh-CN" altLang="en-US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采购订单下达</a:t>
            </a:r>
          </a:p>
        </p:txBody>
      </p:sp>
      <p:sp>
        <p:nvSpPr>
          <p:cNvPr id="208" name="矩形 16">
            <a:extLst>
              <a:ext uri="{FF2B5EF4-FFF2-40B4-BE49-F238E27FC236}">
                <a16:creationId xmlns:a16="http://schemas.microsoft.com/office/drawing/2014/main" id="{C05416B4-32E6-4488-AB3A-05D46EC254C4}"/>
              </a:ext>
            </a:extLst>
          </p:cNvPr>
          <p:cNvSpPr/>
          <p:nvPr/>
        </p:nvSpPr>
        <p:spPr>
          <a:xfrm>
            <a:off x="3872874" y="2564904"/>
            <a:ext cx="720000" cy="216000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algn="ctr" eaLnBrk="0" hangingPunct="0">
              <a:lnSpc>
                <a:spcPct val="80000"/>
              </a:lnSpc>
            </a:pPr>
            <a:r>
              <a:rPr lang="zh-CN" altLang="en-US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供应商发货</a:t>
            </a:r>
          </a:p>
        </p:txBody>
      </p:sp>
      <p:sp>
        <p:nvSpPr>
          <p:cNvPr id="214" name="矩形 16">
            <a:extLst>
              <a:ext uri="{FF2B5EF4-FFF2-40B4-BE49-F238E27FC236}">
                <a16:creationId xmlns:a16="http://schemas.microsoft.com/office/drawing/2014/main" id="{EC26AE34-B6E0-4369-A8B8-56D4BE0ADEC4}"/>
              </a:ext>
            </a:extLst>
          </p:cNvPr>
          <p:cNvSpPr/>
          <p:nvPr/>
        </p:nvSpPr>
        <p:spPr>
          <a:xfrm>
            <a:off x="5046535" y="2564928"/>
            <a:ext cx="720000" cy="216000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algn="ctr" eaLnBrk="0" hangingPunct="0">
              <a:lnSpc>
                <a:spcPct val="80000"/>
              </a:lnSpc>
            </a:pPr>
            <a:r>
              <a:rPr lang="zh-CN" altLang="en-US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仓库收货</a:t>
            </a:r>
          </a:p>
        </p:txBody>
      </p:sp>
      <p:sp>
        <p:nvSpPr>
          <p:cNvPr id="215" name="矩形 16">
            <a:extLst>
              <a:ext uri="{FF2B5EF4-FFF2-40B4-BE49-F238E27FC236}">
                <a16:creationId xmlns:a16="http://schemas.microsoft.com/office/drawing/2014/main" id="{4FA049ED-50B4-4D00-9DD4-641F9EC020F5}"/>
              </a:ext>
            </a:extLst>
          </p:cNvPr>
          <p:cNvSpPr/>
          <p:nvPr/>
        </p:nvSpPr>
        <p:spPr>
          <a:xfrm>
            <a:off x="6312104" y="2564904"/>
            <a:ext cx="720000" cy="216000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algn="ctr" eaLnBrk="0" hangingPunct="0">
              <a:lnSpc>
                <a:spcPct val="80000"/>
              </a:lnSpc>
            </a:pPr>
            <a:r>
              <a:rPr lang="zh-CN" altLang="en-US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供应商结算</a:t>
            </a: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6A3B98D5-F4CE-427C-A552-23B2A32B6051}"/>
              </a:ext>
            </a:extLst>
          </p:cNvPr>
          <p:cNvGrpSpPr/>
          <p:nvPr/>
        </p:nvGrpSpPr>
        <p:grpSpPr>
          <a:xfrm>
            <a:off x="7165366" y="1762170"/>
            <a:ext cx="3803268" cy="3336461"/>
            <a:chOff x="7176120" y="1762170"/>
            <a:chExt cx="3720505" cy="3222419"/>
          </a:xfrm>
        </p:grpSpPr>
        <p:sp>
          <p:nvSpPr>
            <p:cNvPr id="171" name="Rectangle 59">
              <a:extLst>
                <a:ext uri="{FF2B5EF4-FFF2-40B4-BE49-F238E27FC236}">
                  <a16:creationId xmlns:a16="http://schemas.microsoft.com/office/drawing/2014/main" id="{A0E05BE1-43C0-49D3-A244-E2427CAF0933}"/>
                </a:ext>
              </a:extLst>
            </p:cNvPr>
            <p:cNvSpPr/>
            <p:nvPr/>
          </p:nvSpPr>
          <p:spPr>
            <a:xfrm>
              <a:off x="7176120" y="1762170"/>
              <a:ext cx="3720505" cy="3222419"/>
            </a:xfrm>
            <a:prstGeom prst="rect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dash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endParaRPr>
            </a:p>
          </p:txBody>
        </p: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75CEF4EF-02AC-4C59-87FD-3802DCA27309}"/>
                </a:ext>
              </a:extLst>
            </p:cNvPr>
            <p:cNvGrpSpPr/>
            <p:nvPr/>
          </p:nvGrpSpPr>
          <p:grpSpPr>
            <a:xfrm>
              <a:off x="7198160" y="2018179"/>
              <a:ext cx="3650368" cy="2919341"/>
              <a:chOff x="7248654" y="2021827"/>
              <a:chExt cx="3650368" cy="2919341"/>
            </a:xfrm>
          </p:grpSpPr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FE8E30EB-F6F6-468D-88BD-4981F7AB63DC}"/>
                  </a:ext>
                </a:extLst>
              </p:cNvPr>
              <p:cNvGrpSpPr/>
              <p:nvPr/>
            </p:nvGrpSpPr>
            <p:grpSpPr>
              <a:xfrm>
                <a:off x="8133738" y="2021828"/>
                <a:ext cx="914590" cy="1791538"/>
                <a:chOff x="8087949" y="2021828"/>
                <a:chExt cx="914590" cy="1782222"/>
              </a:xfrm>
            </p:grpSpPr>
            <p:sp>
              <p:nvSpPr>
                <p:cNvPr id="155" name="Rectangle 59">
                  <a:extLst>
                    <a:ext uri="{FF2B5EF4-FFF2-40B4-BE49-F238E27FC236}">
                      <a16:creationId xmlns:a16="http://schemas.microsoft.com/office/drawing/2014/main" id="{7EA7D3D5-FE34-4AF2-97E9-9522F4B12841}"/>
                    </a:ext>
                  </a:extLst>
                </p:cNvPr>
                <p:cNvSpPr/>
                <p:nvPr/>
              </p:nvSpPr>
              <p:spPr>
                <a:xfrm>
                  <a:off x="8087949" y="2021828"/>
                  <a:ext cx="914590" cy="1782222"/>
                </a:xfrm>
                <a:prstGeom prst="rect">
                  <a:avLst/>
                </a:prstGeom>
                <a:noFill/>
                <a:ln w="12700" cap="flat" cmpd="sng" algn="ctr">
                  <a:solidFill>
                    <a:sysClr val="windowText" lastClr="000000"/>
                  </a:solidFill>
                  <a:prstDash val="dash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微软雅黑" panose="020B0503020204020204" pitchFamily="34" charset="-122"/>
                    <a:cs typeface="+mn-cs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156" name="TextBox 117">
                  <a:extLst>
                    <a:ext uri="{FF2B5EF4-FFF2-40B4-BE49-F238E27FC236}">
                      <a16:creationId xmlns:a16="http://schemas.microsoft.com/office/drawing/2014/main" id="{F35B4A32-6714-4903-9C80-F43CE9D007BD}"/>
                    </a:ext>
                  </a:extLst>
                </p:cNvPr>
                <p:cNvSpPr txBox="1"/>
                <p:nvPr/>
              </p:nvSpPr>
              <p:spPr>
                <a:xfrm>
                  <a:off x="8290152" y="2060848"/>
                  <a:ext cx="589885" cy="26468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871855" rtl="0" eaLnBrk="0" fontAlgn="base" latinLnBrk="0" hangingPunct="0">
                    <a:lnSpc>
                      <a:spcPct val="8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zh-CN" altLang="en-US" sz="1400" b="1" i="0" u="none" strike="noStrike" kern="0" cap="all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微软雅黑" panose="020B0503020204020204" pitchFamily="34" charset="-122"/>
                      <a:cs typeface="Arial" panose="020B0604020202020204" pitchFamily="34" charset="0"/>
                      <a:sym typeface="Arial" panose="020B0604020202020204" pitchFamily="34" charset="0"/>
                    </a:rPr>
                    <a:t>设备</a:t>
                  </a:r>
                  <a:endParaRPr kumimoji="0" lang="en-US" altLang="zh-CN" sz="1400" b="1" i="0" u="none" strike="noStrike" kern="0" cap="all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157" name="矩形 20">
                  <a:extLst>
                    <a:ext uri="{FF2B5EF4-FFF2-40B4-BE49-F238E27FC236}">
                      <a16:creationId xmlns:a16="http://schemas.microsoft.com/office/drawing/2014/main" id="{CE5DCCE8-1969-4FE0-8FA1-210691603A91}"/>
                    </a:ext>
                  </a:extLst>
                </p:cNvPr>
                <p:cNvSpPr/>
                <p:nvPr/>
              </p:nvSpPr>
              <p:spPr bwMode="gray">
                <a:xfrm>
                  <a:off x="8165733" y="2317457"/>
                  <a:ext cx="787707" cy="1453019"/>
                </a:xfrm>
                <a:prstGeom prst="rect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 w="6350" algn="ctr">
                  <a:solidFill>
                    <a:schemeClr val="accent2">
                      <a:lumMod val="60000"/>
                      <a:lumOff val="40000"/>
                    </a:schemeClr>
                  </a:solidFill>
                  <a:miter lim="800000"/>
                </a:ln>
                <a:effectLst/>
              </p:spPr>
              <p:txBody>
                <a:bodyPr wrap="none" lIns="67525" tIns="0" rIns="67525" bIns="67525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zh-CN" sz="1400" b="1" i="0" u="none" strike="noStrike" kern="0" cap="none" spc="0" normalizeH="0" baseline="0" noProof="0" dirty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微软雅黑" panose="020B0503020204020204" pitchFamily="34" charset="-122"/>
                    <a:cs typeface="+mn-cs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179" name="圆角矩形 30">
                  <a:extLst>
                    <a:ext uri="{FF2B5EF4-FFF2-40B4-BE49-F238E27FC236}">
                      <a16:creationId xmlns:a16="http://schemas.microsoft.com/office/drawing/2014/main" id="{ADE781DA-2C35-4F4C-ABFB-B5085A01B93D}"/>
                    </a:ext>
                  </a:extLst>
                </p:cNvPr>
                <p:cNvSpPr/>
                <p:nvPr/>
              </p:nvSpPr>
              <p:spPr>
                <a:xfrm>
                  <a:off x="8239634" y="3088981"/>
                  <a:ext cx="654296" cy="278408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bg1"/>
                </a:solidFill>
                <a:ln w="9525">
                  <a:solidFill>
                    <a:schemeClr val="tx1"/>
                  </a:solidFill>
                  <a:miter lim="800000"/>
                </a:ln>
                <a:effectLst/>
              </p:spPr>
              <p:txBody>
                <a:bodyPr lIns="43200" rIns="42203" anchor="ctr"/>
                <a:lstStyle/>
                <a:p>
                  <a:pPr marL="0" marR="0" lvl="0" indent="0" algn="ctr" defTabSz="43688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80"/>
                    </a:buClr>
                    <a:buSzPct val="90000"/>
                    <a:buFontTx/>
                    <a:buNone/>
                    <a:tabLst/>
                    <a:defRPr/>
                  </a:pPr>
                  <a:r>
                    <a:rPr kumimoji="0" lang="zh-CN" altLang="en-US" sz="11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微软雅黑" panose="020B0503020204020204" pitchFamily="34" charset="-122"/>
                      <a:cs typeface="+mn-cs"/>
                      <a:sym typeface="Arial" panose="020B0604020202020204" pitchFamily="34" charset="0"/>
                    </a:rPr>
                    <a:t>点巡管理</a:t>
                  </a:r>
                </a:p>
              </p:txBody>
            </p:sp>
            <p:sp>
              <p:nvSpPr>
                <p:cNvPr id="182" name="圆角矩形 30">
                  <a:extLst>
                    <a:ext uri="{FF2B5EF4-FFF2-40B4-BE49-F238E27FC236}">
                      <a16:creationId xmlns:a16="http://schemas.microsoft.com/office/drawing/2014/main" id="{E66FB119-6191-4F13-AA94-8C3BB9D29083}"/>
                    </a:ext>
                  </a:extLst>
                </p:cNvPr>
                <p:cNvSpPr/>
                <p:nvPr/>
              </p:nvSpPr>
              <p:spPr>
                <a:xfrm>
                  <a:off x="8231144" y="2389693"/>
                  <a:ext cx="671277" cy="278408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bg1"/>
                </a:solidFill>
                <a:ln w="9525">
                  <a:solidFill>
                    <a:schemeClr val="tx1"/>
                  </a:solidFill>
                  <a:miter lim="800000"/>
                </a:ln>
                <a:effectLst/>
              </p:spPr>
              <p:txBody>
                <a:bodyPr lIns="43200" rIns="42203" anchor="ctr"/>
                <a:lstStyle/>
                <a:p>
                  <a:pPr marL="0" marR="0" lvl="0" indent="0" algn="ctr" defTabSz="43688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80"/>
                    </a:buClr>
                    <a:buSzPct val="90000"/>
                    <a:buFontTx/>
                    <a:buNone/>
                    <a:tabLst/>
                    <a:defRPr/>
                  </a:pPr>
                  <a:r>
                    <a:rPr kumimoji="0" lang="zh-CN" altLang="en-US" sz="11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微软雅黑" panose="020B0503020204020204" pitchFamily="34" charset="-122"/>
                      <a:cs typeface="+mn-cs"/>
                      <a:sym typeface="Arial" panose="020B0604020202020204" pitchFamily="34" charset="0"/>
                    </a:rPr>
                    <a:t>设备管理</a:t>
                  </a:r>
                </a:p>
              </p:txBody>
            </p:sp>
            <p:sp>
              <p:nvSpPr>
                <p:cNvPr id="183" name="圆角矩形 30">
                  <a:extLst>
                    <a:ext uri="{FF2B5EF4-FFF2-40B4-BE49-F238E27FC236}">
                      <a16:creationId xmlns:a16="http://schemas.microsoft.com/office/drawing/2014/main" id="{312D78B9-F9A3-4043-8D26-A1BA4AF7C001}"/>
                    </a:ext>
                  </a:extLst>
                </p:cNvPr>
                <p:cNvSpPr/>
                <p:nvPr/>
              </p:nvSpPr>
              <p:spPr>
                <a:xfrm>
                  <a:off x="8231553" y="2739337"/>
                  <a:ext cx="670458" cy="278408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bg1"/>
                </a:solidFill>
                <a:ln w="9525">
                  <a:solidFill>
                    <a:schemeClr val="tx1"/>
                  </a:solidFill>
                  <a:miter lim="800000"/>
                </a:ln>
                <a:effectLst/>
              </p:spPr>
              <p:txBody>
                <a:bodyPr lIns="43200" rIns="42203" anchor="ctr"/>
                <a:lstStyle/>
                <a:p>
                  <a:pPr marL="0" marR="0" lvl="0" indent="0" algn="ctr" defTabSz="43688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80"/>
                    </a:buClr>
                    <a:buSzPct val="90000"/>
                    <a:buFontTx/>
                    <a:buNone/>
                    <a:tabLst/>
                    <a:defRPr/>
                  </a:pPr>
                  <a:r>
                    <a:rPr kumimoji="0" lang="zh-CN" altLang="en-US" sz="11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微软雅黑" panose="020B0503020204020204" pitchFamily="34" charset="-122"/>
                      <a:cs typeface="+mn-cs"/>
                      <a:sym typeface="Arial" panose="020B0604020202020204" pitchFamily="34" charset="0"/>
                    </a:rPr>
                    <a:t>备件管理</a:t>
                  </a:r>
                </a:p>
              </p:txBody>
            </p:sp>
            <p:sp>
              <p:nvSpPr>
                <p:cNvPr id="185" name="圆角矩形 30">
                  <a:extLst>
                    <a:ext uri="{FF2B5EF4-FFF2-40B4-BE49-F238E27FC236}">
                      <a16:creationId xmlns:a16="http://schemas.microsoft.com/office/drawing/2014/main" id="{538B795C-E75B-4A6E-A88D-4C3CF80D9749}"/>
                    </a:ext>
                  </a:extLst>
                </p:cNvPr>
                <p:cNvSpPr/>
                <p:nvPr/>
              </p:nvSpPr>
              <p:spPr>
                <a:xfrm>
                  <a:off x="8237065" y="3438624"/>
                  <a:ext cx="659435" cy="278408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bg1"/>
                </a:solidFill>
                <a:ln w="9525">
                  <a:solidFill>
                    <a:schemeClr val="tx1"/>
                  </a:solidFill>
                  <a:miter lim="800000"/>
                </a:ln>
                <a:effectLst/>
              </p:spPr>
              <p:txBody>
                <a:bodyPr lIns="43200" rIns="42203" anchor="ctr"/>
                <a:lstStyle/>
                <a:p>
                  <a:pPr marL="0" marR="0" lvl="0" indent="0" algn="ctr" defTabSz="43688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80"/>
                    </a:buClr>
                    <a:buSzPct val="90000"/>
                    <a:buFontTx/>
                    <a:buNone/>
                    <a:tabLst/>
                    <a:defRPr/>
                  </a:pPr>
                  <a:r>
                    <a:rPr kumimoji="0" lang="zh-CN" altLang="en-US" sz="11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微软雅黑" panose="020B0503020204020204" pitchFamily="34" charset="-122"/>
                      <a:cs typeface="+mn-cs"/>
                      <a:sym typeface="Arial" panose="020B0604020202020204" pitchFamily="34" charset="0"/>
                    </a:rPr>
                    <a:t>保养维修</a:t>
                  </a:r>
                </a:p>
              </p:txBody>
            </p:sp>
          </p:grpSp>
          <p:grpSp>
            <p:nvGrpSpPr>
              <p:cNvPr id="9" name="组合 8">
                <a:extLst>
                  <a:ext uri="{FF2B5EF4-FFF2-40B4-BE49-F238E27FC236}">
                    <a16:creationId xmlns:a16="http://schemas.microsoft.com/office/drawing/2014/main" id="{DD3BAB23-016C-41F2-A969-7D198A4C3596}"/>
                  </a:ext>
                </a:extLst>
              </p:cNvPr>
              <p:cNvGrpSpPr/>
              <p:nvPr/>
            </p:nvGrpSpPr>
            <p:grpSpPr>
              <a:xfrm>
                <a:off x="9058139" y="2021828"/>
                <a:ext cx="914590" cy="1791538"/>
                <a:chOff x="9058139" y="2021828"/>
                <a:chExt cx="914590" cy="1791538"/>
              </a:xfrm>
            </p:grpSpPr>
            <p:sp>
              <p:nvSpPr>
                <p:cNvPr id="92" name="Rectangle 59">
                  <a:extLst>
                    <a:ext uri="{FF2B5EF4-FFF2-40B4-BE49-F238E27FC236}">
                      <a16:creationId xmlns:a16="http://schemas.microsoft.com/office/drawing/2014/main" id="{EAE17895-0339-43D8-BE5F-26140755CEC1}"/>
                    </a:ext>
                  </a:extLst>
                </p:cNvPr>
                <p:cNvSpPr/>
                <p:nvPr/>
              </p:nvSpPr>
              <p:spPr>
                <a:xfrm>
                  <a:off x="9058139" y="2021828"/>
                  <a:ext cx="914590" cy="1791538"/>
                </a:xfrm>
                <a:prstGeom prst="rect">
                  <a:avLst/>
                </a:prstGeom>
                <a:noFill/>
                <a:ln w="12700" cap="flat" cmpd="sng" algn="ctr">
                  <a:solidFill>
                    <a:sysClr val="windowText" lastClr="000000"/>
                  </a:solidFill>
                  <a:prstDash val="dash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微软雅黑" panose="020B0503020204020204" pitchFamily="34" charset="-122"/>
                    <a:cs typeface="+mn-cs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93" name="TextBox 117">
                  <a:extLst>
                    <a:ext uri="{FF2B5EF4-FFF2-40B4-BE49-F238E27FC236}">
                      <a16:creationId xmlns:a16="http://schemas.microsoft.com/office/drawing/2014/main" id="{F4B467B7-3906-46A9-B38F-76B218FE8F28}"/>
                    </a:ext>
                  </a:extLst>
                </p:cNvPr>
                <p:cNvSpPr txBox="1"/>
                <p:nvPr/>
              </p:nvSpPr>
              <p:spPr>
                <a:xfrm>
                  <a:off x="9260342" y="2070164"/>
                  <a:ext cx="589885" cy="26468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871855" rtl="0" eaLnBrk="0" fontAlgn="base" latinLnBrk="0" hangingPunct="0">
                    <a:lnSpc>
                      <a:spcPct val="8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lang="zh-CN" altLang="en-US" sz="1400" b="1" kern="0" cap="all" dirty="0">
                      <a:solidFill>
                        <a:srgbClr val="000000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cs typeface="Arial" panose="020B0604020202020204" pitchFamily="34" charset="0"/>
                      <a:sym typeface="Arial" panose="020B0604020202020204" pitchFamily="34" charset="0"/>
                    </a:rPr>
                    <a:t>安环</a:t>
                  </a:r>
                  <a:endParaRPr kumimoji="0" lang="en-US" altLang="zh-CN" sz="1400" b="1" i="0" u="none" strike="noStrike" kern="0" cap="all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94" name="矩形 20">
                  <a:extLst>
                    <a:ext uri="{FF2B5EF4-FFF2-40B4-BE49-F238E27FC236}">
                      <a16:creationId xmlns:a16="http://schemas.microsoft.com/office/drawing/2014/main" id="{C9D75B2B-57E3-48A7-976E-72D650086017}"/>
                    </a:ext>
                  </a:extLst>
                </p:cNvPr>
                <p:cNvSpPr/>
                <p:nvPr/>
              </p:nvSpPr>
              <p:spPr bwMode="gray">
                <a:xfrm>
                  <a:off x="9135923" y="2326773"/>
                  <a:ext cx="787707" cy="1453019"/>
                </a:xfrm>
                <a:prstGeom prst="rect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 w="6350" algn="ctr">
                  <a:solidFill>
                    <a:schemeClr val="accent2">
                      <a:lumMod val="60000"/>
                      <a:lumOff val="40000"/>
                    </a:schemeClr>
                  </a:solidFill>
                  <a:miter lim="800000"/>
                </a:ln>
                <a:effectLst/>
              </p:spPr>
              <p:txBody>
                <a:bodyPr wrap="none" lIns="67525" tIns="0" rIns="67525" bIns="67525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zh-CN" sz="1400" b="1" i="0" u="none" strike="noStrike" kern="0" cap="none" spc="0" normalizeH="0" baseline="0" noProof="0" dirty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微软雅黑" panose="020B0503020204020204" pitchFamily="34" charset="-122"/>
                    <a:cs typeface="+mn-cs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95" name="圆角矩形 30">
                  <a:extLst>
                    <a:ext uri="{FF2B5EF4-FFF2-40B4-BE49-F238E27FC236}">
                      <a16:creationId xmlns:a16="http://schemas.microsoft.com/office/drawing/2014/main" id="{30CD9504-2A06-4F51-A7A0-274BD5E92911}"/>
                    </a:ext>
                  </a:extLst>
                </p:cNvPr>
                <p:cNvSpPr/>
                <p:nvPr/>
              </p:nvSpPr>
              <p:spPr>
                <a:xfrm>
                  <a:off x="9209824" y="3113493"/>
                  <a:ext cx="654296" cy="278408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bg1"/>
                </a:solidFill>
                <a:ln w="9525">
                  <a:solidFill>
                    <a:schemeClr val="tx1"/>
                  </a:solidFill>
                  <a:miter lim="800000"/>
                </a:ln>
                <a:effectLst/>
              </p:spPr>
              <p:txBody>
                <a:bodyPr lIns="43200" rIns="42203" anchor="ctr"/>
                <a:lstStyle/>
                <a:p>
                  <a:pPr marL="0" marR="0" lvl="0" indent="0" algn="ctr" defTabSz="43688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80"/>
                    </a:buClr>
                    <a:buSzPct val="90000"/>
                    <a:buFontTx/>
                    <a:buNone/>
                    <a:tabLst/>
                    <a:defRPr/>
                  </a:pPr>
                  <a:r>
                    <a:rPr kumimoji="0" lang="zh-CN" altLang="en-US" sz="11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微软雅黑" panose="020B0503020204020204" pitchFamily="34" charset="-122"/>
                      <a:cs typeface="+mn-cs"/>
                      <a:sym typeface="Arial" panose="020B0604020202020204" pitchFamily="34" charset="0"/>
                    </a:rPr>
                    <a:t>三废监测</a:t>
                  </a:r>
                </a:p>
              </p:txBody>
            </p:sp>
            <p:sp>
              <p:nvSpPr>
                <p:cNvPr id="96" name="圆角矩形 30">
                  <a:extLst>
                    <a:ext uri="{FF2B5EF4-FFF2-40B4-BE49-F238E27FC236}">
                      <a16:creationId xmlns:a16="http://schemas.microsoft.com/office/drawing/2014/main" id="{C22E3580-7AA5-4073-8EA5-2DFF9F364254}"/>
                    </a:ext>
                  </a:extLst>
                </p:cNvPr>
                <p:cNvSpPr/>
                <p:nvPr/>
              </p:nvSpPr>
              <p:spPr>
                <a:xfrm>
                  <a:off x="9201334" y="2399009"/>
                  <a:ext cx="671277" cy="278408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bg1"/>
                </a:solidFill>
                <a:ln w="9525">
                  <a:solidFill>
                    <a:schemeClr val="tx1"/>
                  </a:solidFill>
                  <a:miter lim="800000"/>
                </a:ln>
                <a:effectLst/>
              </p:spPr>
              <p:txBody>
                <a:bodyPr lIns="43200" rIns="42203" anchor="ctr"/>
                <a:lstStyle/>
                <a:p>
                  <a:pPr marL="0" marR="0" lvl="0" indent="0" algn="ctr" defTabSz="43688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80"/>
                    </a:buClr>
                    <a:buSzPct val="90000"/>
                    <a:buFontTx/>
                    <a:buNone/>
                    <a:tabLst/>
                    <a:defRPr/>
                  </a:pPr>
                  <a:r>
                    <a:rPr kumimoji="0" lang="zh-CN" altLang="en-US" sz="11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微软雅黑" panose="020B0503020204020204" pitchFamily="34" charset="-122"/>
                      <a:cs typeface="+mn-cs"/>
                      <a:sym typeface="Arial" panose="020B0604020202020204" pitchFamily="34" charset="0"/>
                    </a:rPr>
                    <a:t>安全培训</a:t>
                  </a:r>
                </a:p>
              </p:txBody>
            </p:sp>
            <p:sp>
              <p:nvSpPr>
                <p:cNvPr id="97" name="圆角矩形 30">
                  <a:extLst>
                    <a:ext uri="{FF2B5EF4-FFF2-40B4-BE49-F238E27FC236}">
                      <a16:creationId xmlns:a16="http://schemas.microsoft.com/office/drawing/2014/main" id="{B8AD9CA2-1901-4D5F-AEED-B31ECC6B6235}"/>
                    </a:ext>
                  </a:extLst>
                </p:cNvPr>
                <p:cNvSpPr/>
                <p:nvPr/>
              </p:nvSpPr>
              <p:spPr>
                <a:xfrm>
                  <a:off x="9201743" y="2733455"/>
                  <a:ext cx="648000" cy="3240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bg1"/>
                </a:solidFill>
                <a:ln w="9525">
                  <a:solidFill>
                    <a:schemeClr val="tx1"/>
                  </a:solidFill>
                  <a:miter lim="800000"/>
                </a:ln>
                <a:effectLst/>
              </p:spPr>
              <p:txBody>
                <a:bodyPr lIns="43200" rIns="42203" anchor="ctr"/>
                <a:lstStyle/>
                <a:p>
                  <a:pPr marL="0" marR="0" lvl="0" indent="0" algn="ctr" defTabSz="43688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80"/>
                    </a:buClr>
                    <a:buSzPct val="90000"/>
                    <a:buFontTx/>
                    <a:buNone/>
                    <a:tabLst/>
                    <a:defRPr/>
                  </a:pPr>
                  <a:r>
                    <a:rPr lang="zh-CN" altLang="en-US" sz="1100" kern="0" dirty="0">
                      <a:solidFill>
                        <a:srgbClr val="000000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危险作业指导</a:t>
                  </a:r>
                  <a:endParaRPr kumimoji="0" lang="zh-CN" altLang="en-US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微软雅黑" panose="020B0503020204020204" pitchFamily="34" charset="-122"/>
                    <a:cs typeface="+mn-cs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98" name="圆角矩形 30">
                  <a:extLst>
                    <a:ext uri="{FF2B5EF4-FFF2-40B4-BE49-F238E27FC236}">
                      <a16:creationId xmlns:a16="http://schemas.microsoft.com/office/drawing/2014/main" id="{3DAD201D-83A5-4015-841B-E6C0D173AD40}"/>
                    </a:ext>
                  </a:extLst>
                </p:cNvPr>
                <p:cNvSpPr/>
                <p:nvPr/>
              </p:nvSpPr>
              <p:spPr>
                <a:xfrm>
                  <a:off x="9207255" y="3447940"/>
                  <a:ext cx="659435" cy="278408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bg1"/>
                </a:solidFill>
                <a:ln w="9525">
                  <a:solidFill>
                    <a:schemeClr val="tx1"/>
                  </a:solidFill>
                  <a:miter lim="800000"/>
                </a:ln>
                <a:effectLst/>
              </p:spPr>
              <p:txBody>
                <a:bodyPr lIns="43200" rIns="42203" anchor="ctr"/>
                <a:lstStyle/>
                <a:p>
                  <a:pPr marL="0" marR="0" lvl="0" indent="0" algn="ctr" defTabSz="43688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80"/>
                    </a:buClr>
                    <a:buSzPct val="90000"/>
                    <a:buFontTx/>
                    <a:buNone/>
                    <a:tabLst/>
                    <a:defRPr/>
                  </a:pPr>
                  <a:r>
                    <a:rPr kumimoji="0" lang="zh-CN" altLang="en-US" sz="11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微软雅黑" panose="020B0503020204020204" pitchFamily="34" charset="-122"/>
                      <a:cs typeface="+mn-cs"/>
                      <a:sym typeface="Arial" panose="020B0604020202020204" pitchFamily="34" charset="0"/>
                    </a:rPr>
                    <a:t>固废处理</a:t>
                  </a:r>
                </a:p>
              </p:txBody>
            </p:sp>
          </p:grpSp>
          <p:grpSp>
            <p:nvGrpSpPr>
              <p:cNvPr id="8" name="组合 7">
                <a:extLst>
                  <a:ext uri="{FF2B5EF4-FFF2-40B4-BE49-F238E27FC236}">
                    <a16:creationId xmlns:a16="http://schemas.microsoft.com/office/drawing/2014/main" id="{8DDCE984-BE1B-47D8-A049-A0C3C85A916E}"/>
                  </a:ext>
                </a:extLst>
              </p:cNvPr>
              <p:cNvGrpSpPr/>
              <p:nvPr/>
            </p:nvGrpSpPr>
            <p:grpSpPr>
              <a:xfrm>
                <a:off x="9984432" y="2021827"/>
                <a:ext cx="914590" cy="1791538"/>
                <a:chOff x="10028329" y="2021827"/>
                <a:chExt cx="914590" cy="1791538"/>
              </a:xfrm>
            </p:grpSpPr>
            <p:sp>
              <p:nvSpPr>
                <p:cNvPr id="116" name="Rectangle 59">
                  <a:extLst>
                    <a:ext uri="{FF2B5EF4-FFF2-40B4-BE49-F238E27FC236}">
                      <a16:creationId xmlns:a16="http://schemas.microsoft.com/office/drawing/2014/main" id="{0EE44B68-5AA8-4CD7-9611-7BD34D3806A7}"/>
                    </a:ext>
                  </a:extLst>
                </p:cNvPr>
                <p:cNvSpPr/>
                <p:nvPr/>
              </p:nvSpPr>
              <p:spPr>
                <a:xfrm>
                  <a:off x="10028329" y="2021827"/>
                  <a:ext cx="914590" cy="1791538"/>
                </a:xfrm>
                <a:prstGeom prst="rect">
                  <a:avLst/>
                </a:prstGeom>
                <a:noFill/>
                <a:ln w="12700" cap="flat" cmpd="sng" algn="ctr">
                  <a:solidFill>
                    <a:sysClr val="windowText" lastClr="000000"/>
                  </a:solidFill>
                  <a:prstDash val="dash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微软雅黑" panose="020B0503020204020204" pitchFamily="34" charset="-122"/>
                    <a:cs typeface="+mn-cs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121" name="TextBox 117">
                  <a:extLst>
                    <a:ext uri="{FF2B5EF4-FFF2-40B4-BE49-F238E27FC236}">
                      <a16:creationId xmlns:a16="http://schemas.microsoft.com/office/drawing/2014/main" id="{D71CD5DF-6AAE-481A-8959-29205E16DDA1}"/>
                    </a:ext>
                  </a:extLst>
                </p:cNvPr>
                <p:cNvSpPr txBox="1"/>
                <p:nvPr/>
              </p:nvSpPr>
              <p:spPr>
                <a:xfrm>
                  <a:off x="10230532" y="2070163"/>
                  <a:ext cx="589885" cy="26468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871855" rtl="0" eaLnBrk="0" fontAlgn="base" latinLnBrk="0" hangingPunct="0">
                    <a:lnSpc>
                      <a:spcPct val="8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zh-CN" altLang="en-US" sz="1400" b="1" i="0" u="none" strike="noStrike" kern="0" cap="all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微软雅黑" panose="020B0503020204020204" pitchFamily="34" charset="-122"/>
                      <a:cs typeface="Arial" panose="020B0604020202020204" pitchFamily="34" charset="0"/>
                      <a:sym typeface="Arial" panose="020B0604020202020204" pitchFamily="34" charset="0"/>
                    </a:rPr>
                    <a:t>能源</a:t>
                  </a:r>
                  <a:endParaRPr kumimoji="0" lang="en-US" altLang="zh-CN" sz="1400" b="1" i="0" u="none" strike="noStrike" kern="0" cap="all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122" name="矩形 20">
                  <a:extLst>
                    <a:ext uri="{FF2B5EF4-FFF2-40B4-BE49-F238E27FC236}">
                      <a16:creationId xmlns:a16="http://schemas.microsoft.com/office/drawing/2014/main" id="{4484FA96-E7C5-42B2-857C-42204037FC5D}"/>
                    </a:ext>
                  </a:extLst>
                </p:cNvPr>
                <p:cNvSpPr/>
                <p:nvPr/>
              </p:nvSpPr>
              <p:spPr bwMode="gray">
                <a:xfrm>
                  <a:off x="10106113" y="2326772"/>
                  <a:ext cx="787707" cy="1453019"/>
                </a:xfrm>
                <a:prstGeom prst="rect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 w="6350" algn="ctr">
                  <a:solidFill>
                    <a:schemeClr val="accent2">
                      <a:lumMod val="60000"/>
                      <a:lumOff val="40000"/>
                    </a:schemeClr>
                  </a:solidFill>
                  <a:miter lim="800000"/>
                </a:ln>
                <a:effectLst/>
              </p:spPr>
              <p:txBody>
                <a:bodyPr wrap="none" lIns="67525" tIns="0" rIns="67525" bIns="67525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zh-CN" sz="1400" b="1" i="0" u="none" strike="noStrike" kern="0" cap="none" spc="0" normalizeH="0" baseline="0" noProof="0" dirty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微软雅黑" panose="020B0503020204020204" pitchFamily="34" charset="-122"/>
                    <a:cs typeface="+mn-cs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124" name="圆角矩形 30">
                  <a:extLst>
                    <a:ext uri="{FF2B5EF4-FFF2-40B4-BE49-F238E27FC236}">
                      <a16:creationId xmlns:a16="http://schemas.microsoft.com/office/drawing/2014/main" id="{00A7EAD7-21D4-4AFA-84A8-4D250A4DD660}"/>
                    </a:ext>
                  </a:extLst>
                </p:cNvPr>
                <p:cNvSpPr/>
                <p:nvPr/>
              </p:nvSpPr>
              <p:spPr>
                <a:xfrm>
                  <a:off x="10180014" y="3098296"/>
                  <a:ext cx="654296" cy="278408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bg1"/>
                </a:solidFill>
                <a:ln w="9525">
                  <a:solidFill>
                    <a:schemeClr val="tx1"/>
                  </a:solidFill>
                  <a:miter lim="800000"/>
                </a:ln>
                <a:effectLst/>
              </p:spPr>
              <p:txBody>
                <a:bodyPr lIns="43200" rIns="42203" anchor="ctr"/>
                <a:lstStyle/>
                <a:p>
                  <a:pPr marL="0" marR="0" lvl="0" indent="0" algn="ctr" defTabSz="43688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80"/>
                    </a:buClr>
                    <a:buSzPct val="90000"/>
                    <a:buFontTx/>
                    <a:buNone/>
                    <a:tabLst/>
                    <a:defRPr/>
                  </a:pPr>
                  <a:r>
                    <a:rPr kumimoji="0" lang="zh-CN" altLang="en-US" sz="11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微软雅黑" panose="020B0503020204020204" pitchFamily="34" charset="-122"/>
                      <a:cs typeface="+mn-cs"/>
                      <a:sym typeface="Arial" panose="020B0604020202020204" pitchFamily="34" charset="0"/>
                    </a:rPr>
                    <a:t>汽</a:t>
                  </a:r>
                </a:p>
              </p:txBody>
            </p:sp>
            <p:sp>
              <p:nvSpPr>
                <p:cNvPr id="125" name="圆角矩形 30">
                  <a:extLst>
                    <a:ext uri="{FF2B5EF4-FFF2-40B4-BE49-F238E27FC236}">
                      <a16:creationId xmlns:a16="http://schemas.microsoft.com/office/drawing/2014/main" id="{7BE4A266-8B13-4B07-A9E5-D533FAE3ED40}"/>
                    </a:ext>
                  </a:extLst>
                </p:cNvPr>
                <p:cNvSpPr/>
                <p:nvPr/>
              </p:nvSpPr>
              <p:spPr>
                <a:xfrm>
                  <a:off x="10171524" y="2399008"/>
                  <a:ext cx="671277" cy="278408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bg1"/>
                </a:solidFill>
                <a:ln w="9525">
                  <a:solidFill>
                    <a:schemeClr val="tx1"/>
                  </a:solidFill>
                  <a:miter lim="800000"/>
                </a:ln>
                <a:effectLst/>
              </p:spPr>
              <p:txBody>
                <a:bodyPr lIns="43200" rIns="42203" anchor="ctr"/>
                <a:lstStyle/>
                <a:p>
                  <a:pPr marL="0" marR="0" lvl="0" indent="0" algn="ctr" defTabSz="43688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80"/>
                    </a:buClr>
                    <a:buSzPct val="90000"/>
                    <a:buFontTx/>
                    <a:buNone/>
                    <a:tabLst/>
                    <a:defRPr/>
                  </a:pPr>
                  <a:r>
                    <a:rPr kumimoji="0" lang="zh-CN" altLang="en-US" sz="11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微软雅黑" panose="020B0503020204020204" pitchFamily="34" charset="-122"/>
                      <a:cs typeface="+mn-cs"/>
                      <a:sym typeface="Arial" panose="020B0604020202020204" pitchFamily="34" charset="0"/>
                    </a:rPr>
                    <a:t>水</a:t>
                  </a:r>
                </a:p>
              </p:txBody>
            </p:sp>
            <p:sp>
              <p:nvSpPr>
                <p:cNvPr id="126" name="圆角矩形 30">
                  <a:extLst>
                    <a:ext uri="{FF2B5EF4-FFF2-40B4-BE49-F238E27FC236}">
                      <a16:creationId xmlns:a16="http://schemas.microsoft.com/office/drawing/2014/main" id="{F17273CB-D5F1-4E64-82BE-A63D1048378F}"/>
                    </a:ext>
                  </a:extLst>
                </p:cNvPr>
                <p:cNvSpPr/>
                <p:nvPr/>
              </p:nvSpPr>
              <p:spPr>
                <a:xfrm>
                  <a:off x="10171933" y="2748652"/>
                  <a:ext cx="670458" cy="278408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bg1"/>
                </a:solidFill>
                <a:ln w="9525">
                  <a:solidFill>
                    <a:schemeClr val="tx1"/>
                  </a:solidFill>
                  <a:miter lim="800000"/>
                </a:ln>
                <a:effectLst/>
              </p:spPr>
              <p:txBody>
                <a:bodyPr lIns="43200" rIns="42203" anchor="ctr"/>
                <a:lstStyle/>
                <a:p>
                  <a:pPr marL="0" marR="0" lvl="0" indent="0" algn="ctr" defTabSz="43688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80"/>
                    </a:buClr>
                    <a:buSzPct val="90000"/>
                    <a:buFontTx/>
                    <a:buNone/>
                    <a:tabLst/>
                    <a:defRPr/>
                  </a:pPr>
                  <a:r>
                    <a:rPr kumimoji="0" lang="zh-CN" altLang="en-US" sz="11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微软雅黑" panose="020B0503020204020204" pitchFamily="34" charset="-122"/>
                      <a:cs typeface="+mn-cs"/>
                      <a:sym typeface="Arial" panose="020B0604020202020204" pitchFamily="34" charset="0"/>
                    </a:rPr>
                    <a:t>电</a:t>
                  </a:r>
                </a:p>
              </p:txBody>
            </p:sp>
            <p:sp>
              <p:nvSpPr>
                <p:cNvPr id="131" name="圆角矩形 30">
                  <a:extLst>
                    <a:ext uri="{FF2B5EF4-FFF2-40B4-BE49-F238E27FC236}">
                      <a16:creationId xmlns:a16="http://schemas.microsoft.com/office/drawing/2014/main" id="{E624110F-2C10-45EF-8C87-018C95F6C1F0}"/>
                    </a:ext>
                  </a:extLst>
                </p:cNvPr>
                <p:cNvSpPr/>
                <p:nvPr/>
              </p:nvSpPr>
              <p:spPr>
                <a:xfrm>
                  <a:off x="10177445" y="3447939"/>
                  <a:ext cx="659435" cy="278408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bg1"/>
                </a:solidFill>
                <a:ln w="9525">
                  <a:solidFill>
                    <a:schemeClr val="tx1"/>
                  </a:solidFill>
                  <a:miter lim="800000"/>
                </a:ln>
                <a:effectLst/>
              </p:spPr>
              <p:txBody>
                <a:bodyPr lIns="43200" rIns="42203" anchor="ctr"/>
                <a:lstStyle/>
                <a:p>
                  <a:pPr marL="0" marR="0" lvl="0" indent="0" algn="ctr" defTabSz="43688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80"/>
                    </a:buClr>
                    <a:buSzPct val="90000"/>
                    <a:buFontTx/>
                    <a:buNone/>
                    <a:tabLst/>
                    <a:defRPr/>
                  </a:pPr>
                  <a:r>
                    <a:rPr kumimoji="0" lang="zh-CN" altLang="en-US" sz="11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微软雅黑" panose="020B0503020204020204" pitchFamily="34" charset="-122"/>
                      <a:cs typeface="+mn-cs"/>
                      <a:sym typeface="Arial" panose="020B0604020202020204" pitchFamily="34" charset="0"/>
                    </a:rPr>
                    <a:t>油</a:t>
                  </a:r>
                </a:p>
              </p:txBody>
            </p:sp>
          </p:grpSp>
          <p:grpSp>
            <p:nvGrpSpPr>
              <p:cNvPr id="6" name="组合 5">
                <a:extLst>
                  <a:ext uri="{FF2B5EF4-FFF2-40B4-BE49-F238E27FC236}">
                    <a16:creationId xmlns:a16="http://schemas.microsoft.com/office/drawing/2014/main" id="{FAC050D8-70E5-4921-9411-1AC12D904669}"/>
                  </a:ext>
                </a:extLst>
              </p:cNvPr>
              <p:cNvGrpSpPr/>
              <p:nvPr/>
            </p:nvGrpSpPr>
            <p:grpSpPr>
              <a:xfrm>
                <a:off x="8133738" y="3827467"/>
                <a:ext cx="2759156" cy="1113701"/>
                <a:chOff x="8087949" y="3850330"/>
                <a:chExt cx="2854970" cy="1104798"/>
              </a:xfrm>
            </p:grpSpPr>
            <p:sp>
              <p:nvSpPr>
                <p:cNvPr id="134" name="Rectangle 59">
                  <a:extLst>
                    <a:ext uri="{FF2B5EF4-FFF2-40B4-BE49-F238E27FC236}">
                      <a16:creationId xmlns:a16="http://schemas.microsoft.com/office/drawing/2014/main" id="{8171A67E-ED69-42F7-8637-D9C04EA69EDD}"/>
                    </a:ext>
                  </a:extLst>
                </p:cNvPr>
                <p:cNvSpPr/>
                <p:nvPr/>
              </p:nvSpPr>
              <p:spPr>
                <a:xfrm>
                  <a:off x="8087949" y="3850330"/>
                  <a:ext cx="2854970" cy="1104798"/>
                </a:xfrm>
                <a:prstGeom prst="rect">
                  <a:avLst/>
                </a:prstGeom>
                <a:noFill/>
                <a:ln w="12700" cap="flat" cmpd="sng" algn="ctr">
                  <a:solidFill>
                    <a:sysClr val="windowText" lastClr="000000"/>
                  </a:solidFill>
                  <a:prstDash val="dash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微软雅黑" panose="020B0503020204020204" pitchFamily="34" charset="-122"/>
                    <a:cs typeface="+mn-cs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135" name="TextBox 117">
                  <a:extLst>
                    <a:ext uri="{FF2B5EF4-FFF2-40B4-BE49-F238E27FC236}">
                      <a16:creationId xmlns:a16="http://schemas.microsoft.com/office/drawing/2014/main" id="{B092D357-B77B-42EA-A1E9-E6FD4451FC71}"/>
                    </a:ext>
                  </a:extLst>
                </p:cNvPr>
                <p:cNvSpPr txBox="1"/>
                <p:nvPr/>
              </p:nvSpPr>
              <p:spPr>
                <a:xfrm>
                  <a:off x="9295635" y="3861048"/>
                  <a:ext cx="589885" cy="26468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871855" rtl="0" eaLnBrk="0" fontAlgn="base" latinLnBrk="0" hangingPunct="0">
                    <a:lnSpc>
                      <a:spcPct val="8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zh-CN" altLang="en-US" sz="1400" b="1" i="0" u="none" strike="noStrike" kern="0" cap="all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微软雅黑" panose="020B0503020204020204" pitchFamily="34" charset="-122"/>
                      <a:cs typeface="Arial" panose="020B0604020202020204" pitchFamily="34" charset="0"/>
                      <a:sym typeface="Arial" panose="020B0604020202020204" pitchFamily="34" charset="0"/>
                    </a:rPr>
                    <a:t>财务</a:t>
                  </a:r>
                  <a:endParaRPr kumimoji="0" lang="en-US" altLang="zh-CN" sz="1400" b="1" i="0" u="none" strike="noStrike" kern="0" cap="all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136" name="矩形 20">
                  <a:extLst>
                    <a:ext uri="{FF2B5EF4-FFF2-40B4-BE49-F238E27FC236}">
                      <a16:creationId xmlns:a16="http://schemas.microsoft.com/office/drawing/2014/main" id="{B12167A1-0089-4CA2-95FA-1EBC65F80001}"/>
                    </a:ext>
                  </a:extLst>
                </p:cNvPr>
                <p:cNvSpPr/>
                <p:nvPr/>
              </p:nvSpPr>
              <p:spPr bwMode="gray">
                <a:xfrm>
                  <a:off x="8165734" y="4064804"/>
                  <a:ext cx="2721721" cy="804356"/>
                </a:xfrm>
                <a:prstGeom prst="rect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 w="6350" algn="ctr">
                  <a:solidFill>
                    <a:schemeClr val="accent2">
                      <a:lumMod val="60000"/>
                      <a:lumOff val="40000"/>
                    </a:schemeClr>
                  </a:solidFill>
                  <a:miter lim="800000"/>
                </a:ln>
                <a:effectLst/>
              </p:spPr>
              <p:txBody>
                <a:bodyPr wrap="none" lIns="67525" tIns="0" rIns="67525" bIns="67525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zh-CN" sz="1400" b="1" i="0" u="none" strike="noStrike" kern="0" cap="none" spc="0" normalizeH="0" baseline="0" noProof="0" dirty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微软雅黑" panose="020B0503020204020204" pitchFamily="34" charset="-122"/>
                    <a:cs typeface="+mn-cs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138" name="圆角矩形 30">
                  <a:extLst>
                    <a:ext uri="{FF2B5EF4-FFF2-40B4-BE49-F238E27FC236}">
                      <a16:creationId xmlns:a16="http://schemas.microsoft.com/office/drawing/2014/main" id="{2821DB77-A092-4F8D-902D-FC96A998040E}"/>
                    </a:ext>
                  </a:extLst>
                </p:cNvPr>
                <p:cNvSpPr/>
                <p:nvPr/>
              </p:nvSpPr>
              <p:spPr>
                <a:xfrm>
                  <a:off x="8242173" y="4509120"/>
                  <a:ext cx="686382" cy="278408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bg1"/>
                </a:solidFill>
                <a:ln w="9525">
                  <a:solidFill>
                    <a:schemeClr val="tx1"/>
                  </a:solidFill>
                  <a:miter lim="800000"/>
                </a:ln>
                <a:effectLst/>
              </p:spPr>
              <p:txBody>
                <a:bodyPr lIns="43200" rIns="42203" anchor="ctr"/>
                <a:lstStyle/>
                <a:p>
                  <a:pPr marL="0" marR="0" lvl="0" indent="0" algn="ctr" defTabSz="43688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80"/>
                    </a:buClr>
                    <a:buSzPct val="90000"/>
                    <a:buFontTx/>
                    <a:buNone/>
                    <a:tabLst/>
                    <a:defRPr/>
                  </a:pPr>
                  <a:r>
                    <a:rPr lang="zh-CN" altLang="en-US" sz="1100" kern="0" dirty="0">
                      <a:solidFill>
                        <a:srgbClr val="000000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资金管理</a:t>
                  </a:r>
                  <a:endParaRPr kumimoji="0" lang="zh-CN" altLang="en-US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微软雅黑" panose="020B0503020204020204" pitchFamily="34" charset="-122"/>
                    <a:cs typeface="+mn-cs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140" name="圆角矩形 30">
                  <a:extLst>
                    <a:ext uri="{FF2B5EF4-FFF2-40B4-BE49-F238E27FC236}">
                      <a16:creationId xmlns:a16="http://schemas.microsoft.com/office/drawing/2014/main" id="{6EFA93FD-46AF-4563-BE14-BAF45436DC5F}"/>
                    </a:ext>
                  </a:extLst>
                </p:cNvPr>
                <p:cNvSpPr/>
                <p:nvPr/>
              </p:nvSpPr>
              <p:spPr>
                <a:xfrm>
                  <a:off x="8234354" y="4125222"/>
                  <a:ext cx="704195" cy="278408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bg1"/>
                </a:solidFill>
                <a:ln w="9525">
                  <a:solidFill>
                    <a:schemeClr val="tx1"/>
                  </a:solidFill>
                  <a:miter lim="800000"/>
                </a:ln>
                <a:effectLst/>
              </p:spPr>
              <p:txBody>
                <a:bodyPr lIns="43200" rIns="42203" anchor="ctr"/>
                <a:lstStyle/>
                <a:p>
                  <a:pPr marL="0" marR="0" lvl="0" indent="0" algn="ctr" defTabSz="43688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80"/>
                    </a:buClr>
                    <a:buSzPct val="90000"/>
                    <a:buFontTx/>
                    <a:buNone/>
                    <a:tabLst/>
                    <a:defRPr/>
                  </a:pPr>
                  <a:r>
                    <a:rPr kumimoji="0" lang="zh-CN" altLang="en-US" sz="11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微软雅黑" panose="020B0503020204020204" pitchFamily="34" charset="-122"/>
                      <a:cs typeface="+mn-cs"/>
                      <a:sym typeface="Arial" panose="020B0604020202020204" pitchFamily="34" charset="0"/>
                    </a:rPr>
                    <a:t>总账管理</a:t>
                  </a:r>
                </a:p>
              </p:txBody>
            </p:sp>
            <p:sp>
              <p:nvSpPr>
                <p:cNvPr id="141" name="圆角矩形 30">
                  <a:extLst>
                    <a:ext uri="{FF2B5EF4-FFF2-40B4-BE49-F238E27FC236}">
                      <a16:creationId xmlns:a16="http://schemas.microsoft.com/office/drawing/2014/main" id="{86B504F1-4180-4D48-84C5-090A9B0A528B}"/>
                    </a:ext>
                  </a:extLst>
                </p:cNvPr>
                <p:cNvSpPr/>
                <p:nvPr/>
              </p:nvSpPr>
              <p:spPr>
                <a:xfrm>
                  <a:off x="9181831" y="4125222"/>
                  <a:ext cx="703336" cy="278408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bg1"/>
                </a:solidFill>
                <a:ln w="9525">
                  <a:solidFill>
                    <a:schemeClr val="tx1"/>
                  </a:solidFill>
                  <a:miter lim="800000"/>
                </a:ln>
                <a:effectLst/>
              </p:spPr>
              <p:txBody>
                <a:bodyPr lIns="43200" rIns="42203" anchor="ctr"/>
                <a:lstStyle/>
                <a:p>
                  <a:pPr marL="0" marR="0" lvl="0" indent="0" algn="ctr" defTabSz="43688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80"/>
                    </a:buClr>
                    <a:buSzPct val="90000"/>
                    <a:buFontTx/>
                    <a:buNone/>
                    <a:tabLst/>
                    <a:defRPr/>
                  </a:pPr>
                  <a:r>
                    <a:rPr kumimoji="0" lang="zh-CN" altLang="en-US" sz="11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微软雅黑" panose="020B0503020204020204" pitchFamily="34" charset="-122"/>
                      <a:cs typeface="+mn-cs"/>
                      <a:sym typeface="Arial" panose="020B0604020202020204" pitchFamily="34" charset="0"/>
                    </a:rPr>
                    <a:t>成本管理</a:t>
                  </a:r>
                </a:p>
              </p:txBody>
            </p:sp>
            <p:sp>
              <p:nvSpPr>
                <p:cNvPr id="145" name="圆角矩形 30">
                  <a:extLst>
                    <a:ext uri="{FF2B5EF4-FFF2-40B4-BE49-F238E27FC236}">
                      <a16:creationId xmlns:a16="http://schemas.microsoft.com/office/drawing/2014/main" id="{F76063B3-5927-45A0-B5BE-A55EBCBB752D}"/>
                    </a:ext>
                  </a:extLst>
                </p:cNvPr>
                <p:cNvSpPr/>
                <p:nvPr/>
              </p:nvSpPr>
              <p:spPr>
                <a:xfrm>
                  <a:off x="10128449" y="4125222"/>
                  <a:ext cx="691773" cy="278408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bg1"/>
                </a:solidFill>
                <a:ln w="9525">
                  <a:solidFill>
                    <a:schemeClr val="tx1"/>
                  </a:solidFill>
                  <a:miter lim="800000"/>
                </a:ln>
                <a:effectLst/>
              </p:spPr>
              <p:txBody>
                <a:bodyPr lIns="43200" rIns="42203" anchor="ctr"/>
                <a:lstStyle/>
                <a:p>
                  <a:pPr marL="0" marR="0" lvl="0" indent="0" algn="ctr" defTabSz="43688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80"/>
                    </a:buClr>
                    <a:buSzPct val="90000"/>
                    <a:buFontTx/>
                    <a:buNone/>
                    <a:tabLst/>
                    <a:defRPr/>
                  </a:pPr>
                  <a:r>
                    <a:rPr lang="zh-CN" altLang="en-US" sz="1100" kern="0" dirty="0">
                      <a:solidFill>
                        <a:srgbClr val="000000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费用管理</a:t>
                  </a:r>
                  <a:endParaRPr kumimoji="0" lang="zh-CN" altLang="en-US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微软雅黑" panose="020B0503020204020204" pitchFamily="34" charset="-122"/>
                    <a:cs typeface="+mn-cs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99" name="圆角矩形 30">
                  <a:extLst>
                    <a:ext uri="{FF2B5EF4-FFF2-40B4-BE49-F238E27FC236}">
                      <a16:creationId xmlns:a16="http://schemas.microsoft.com/office/drawing/2014/main" id="{14D857E9-447C-4CEC-A425-4697A2431D09}"/>
                    </a:ext>
                  </a:extLst>
                </p:cNvPr>
                <p:cNvSpPr/>
                <p:nvPr/>
              </p:nvSpPr>
              <p:spPr>
                <a:xfrm>
                  <a:off x="9202160" y="4509120"/>
                  <a:ext cx="686382" cy="278408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bg1"/>
                </a:solidFill>
                <a:ln w="9525">
                  <a:solidFill>
                    <a:schemeClr val="tx1"/>
                  </a:solidFill>
                  <a:miter lim="800000"/>
                </a:ln>
                <a:effectLst/>
              </p:spPr>
              <p:txBody>
                <a:bodyPr lIns="43200" rIns="42203" anchor="ctr"/>
                <a:lstStyle/>
                <a:p>
                  <a:pPr marL="0" marR="0" lvl="0" indent="0" algn="ctr" defTabSz="43688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80"/>
                    </a:buClr>
                    <a:buSzPct val="90000"/>
                    <a:buFontTx/>
                    <a:buNone/>
                    <a:tabLst/>
                    <a:defRPr/>
                  </a:pPr>
                  <a:r>
                    <a:rPr lang="zh-CN" altLang="en-US" sz="1100" kern="0" dirty="0">
                      <a:solidFill>
                        <a:srgbClr val="000000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成本分析</a:t>
                  </a:r>
                  <a:endParaRPr kumimoji="0" lang="zh-CN" altLang="en-US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微软雅黑" panose="020B0503020204020204" pitchFamily="34" charset="-122"/>
                    <a:cs typeface="+mn-cs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100" name="圆角矩形 30">
                  <a:extLst>
                    <a:ext uri="{FF2B5EF4-FFF2-40B4-BE49-F238E27FC236}">
                      <a16:creationId xmlns:a16="http://schemas.microsoft.com/office/drawing/2014/main" id="{81A84C24-92EB-4CA7-A969-0EFE4B22C220}"/>
                    </a:ext>
                  </a:extLst>
                </p:cNvPr>
                <p:cNvSpPr/>
                <p:nvPr/>
              </p:nvSpPr>
              <p:spPr>
                <a:xfrm>
                  <a:off x="10128448" y="4509120"/>
                  <a:ext cx="686382" cy="278408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bg1"/>
                </a:solidFill>
                <a:ln w="9525">
                  <a:solidFill>
                    <a:schemeClr val="tx1"/>
                  </a:solidFill>
                  <a:miter lim="800000"/>
                </a:ln>
                <a:effectLst/>
              </p:spPr>
              <p:txBody>
                <a:bodyPr lIns="43200" rIns="42203" anchor="ctr"/>
                <a:lstStyle/>
                <a:p>
                  <a:pPr marL="0" marR="0" lvl="0" indent="0" algn="ctr" defTabSz="43688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80"/>
                    </a:buClr>
                    <a:buSzPct val="90000"/>
                    <a:buFontTx/>
                    <a:buNone/>
                    <a:tabLst/>
                    <a:defRPr/>
                  </a:pPr>
                  <a:r>
                    <a:rPr kumimoji="0" lang="zh-CN" altLang="en-US" sz="11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微软雅黑" panose="020B0503020204020204" pitchFamily="34" charset="-122"/>
                      <a:cs typeface="+mn-cs"/>
                      <a:sym typeface="Arial" panose="020B0604020202020204" pitchFamily="34" charset="0"/>
                    </a:rPr>
                    <a:t>应收应付</a:t>
                  </a:r>
                </a:p>
              </p:txBody>
            </p:sp>
          </p:grpSp>
          <p:grpSp>
            <p:nvGrpSpPr>
              <p:cNvPr id="11" name="组合 10">
                <a:extLst>
                  <a:ext uri="{FF2B5EF4-FFF2-40B4-BE49-F238E27FC236}">
                    <a16:creationId xmlns:a16="http://schemas.microsoft.com/office/drawing/2014/main" id="{8B2BE81A-2331-4A16-A0C4-AC319B17C77F}"/>
                  </a:ext>
                </a:extLst>
              </p:cNvPr>
              <p:cNvGrpSpPr/>
              <p:nvPr/>
            </p:nvGrpSpPr>
            <p:grpSpPr>
              <a:xfrm>
                <a:off x="7248654" y="2023457"/>
                <a:ext cx="895282" cy="2917711"/>
                <a:chOff x="7122174" y="2023457"/>
                <a:chExt cx="914590" cy="2931671"/>
              </a:xfrm>
            </p:grpSpPr>
            <p:sp>
              <p:nvSpPr>
                <p:cNvPr id="102" name="Rectangle 59">
                  <a:extLst>
                    <a:ext uri="{FF2B5EF4-FFF2-40B4-BE49-F238E27FC236}">
                      <a16:creationId xmlns:a16="http://schemas.microsoft.com/office/drawing/2014/main" id="{E3A7B79E-2D44-4101-AC17-EBF49FCFE7F1}"/>
                    </a:ext>
                  </a:extLst>
                </p:cNvPr>
                <p:cNvSpPr/>
                <p:nvPr/>
              </p:nvSpPr>
              <p:spPr>
                <a:xfrm>
                  <a:off x="7122174" y="2023457"/>
                  <a:ext cx="914590" cy="2931671"/>
                </a:xfrm>
                <a:prstGeom prst="rect">
                  <a:avLst/>
                </a:prstGeom>
                <a:noFill/>
                <a:ln w="12700" cap="flat" cmpd="sng" algn="ctr">
                  <a:solidFill>
                    <a:sysClr val="windowText" lastClr="000000"/>
                  </a:solidFill>
                  <a:prstDash val="dash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微软雅黑" panose="020B0503020204020204" pitchFamily="34" charset="-122"/>
                    <a:cs typeface="+mn-cs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103" name="TextBox 117">
                  <a:extLst>
                    <a:ext uri="{FF2B5EF4-FFF2-40B4-BE49-F238E27FC236}">
                      <a16:creationId xmlns:a16="http://schemas.microsoft.com/office/drawing/2014/main" id="{F0605AAE-D5E1-4702-B752-4DB3ADE498D8}"/>
                    </a:ext>
                  </a:extLst>
                </p:cNvPr>
                <p:cNvSpPr txBox="1"/>
                <p:nvPr/>
              </p:nvSpPr>
              <p:spPr>
                <a:xfrm>
                  <a:off x="7324377" y="2060847"/>
                  <a:ext cx="589885" cy="26468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871855" rtl="0" eaLnBrk="0" fontAlgn="base" latinLnBrk="0" hangingPunct="0">
                    <a:lnSpc>
                      <a:spcPct val="8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zh-CN" altLang="en-US" sz="1400" b="1" i="0" u="none" strike="noStrike" kern="0" cap="all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微软雅黑" panose="020B0503020204020204" pitchFamily="34" charset="-122"/>
                      <a:cs typeface="Arial" panose="020B0604020202020204" pitchFamily="34" charset="0"/>
                      <a:sym typeface="Arial" panose="020B0604020202020204" pitchFamily="34" charset="0"/>
                    </a:rPr>
                    <a:t>质量</a:t>
                  </a:r>
                  <a:endParaRPr kumimoji="0" lang="en-US" altLang="zh-CN" sz="1400" b="1" i="0" u="none" strike="noStrike" kern="0" cap="all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104" name="矩形 20">
                  <a:extLst>
                    <a:ext uri="{FF2B5EF4-FFF2-40B4-BE49-F238E27FC236}">
                      <a16:creationId xmlns:a16="http://schemas.microsoft.com/office/drawing/2014/main" id="{44ED0DB3-38DF-452C-B4A4-2207A070C5EE}"/>
                    </a:ext>
                  </a:extLst>
                </p:cNvPr>
                <p:cNvSpPr/>
                <p:nvPr/>
              </p:nvSpPr>
              <p:spPr bwMode="gray">
                <a:xfrm>
                  <a:off x="7199958" y="2325536"/>
                  <a:ext cx="787707" cy="2575293"/>
                </a:xfrm>
                <a:prstGeom prst="rect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 w="6350" algn="ctr">
                  <a:solidFill>
                    <a:schemeClr val="accent2">
                      <a:lumMod val="60000"/>
                      <a:lumOff val="40000"/>
                    </a:schemeClr>
                  </a:solidFill>
                  <a:miter lim="800000"/>
                </a:ln>
                <a:effectLst/>
              </p:spPr>
              <p:txBody>
                <a:bodyPr wrap="none" lIns="67525" tIns="0" rIns="67525" bIns="67525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zh-CN" sz="1400" b="1" i="0" u="none" strike="noStrike" kern="0" cap="none" spc="0" normalizeH="0" baseline="0" noProof="0" dirty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微软雅黑" panose="020B0503020204020204" pitchFamily="34" charset="-122"/>
                    <a:cs typeface="+mn-cs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105" name="圆角矩形 30">
                  <a:extLst>
                    <a:ext uri="{FF2B5EF4-FFF2-40B4-BE49-F238E27FC236}">
                      <a16:creationId xmlns:a16="http://schemas.microsoft.com/office/drawing/2014/main" id="{A73B0434-292E-4CA4-8299-76698841BED2}"/>
                    </a:ext>
                  </a:extLst>
                </p:cNvPr>
                <p:cNvSpPr/>
                <p:nvPr/>
              </p:nvSpPr>
              <p:spPr>
                <a:xfrm>
                  <a:off x="7278579" y="3673747"/>
                  <a:ext cx="654296" cy="34114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bg1"/>
                </a:solidFill>
                <a:ln w="9525">
                  <a:solidFill>
                    <a:schemeClr val="tx1"/>
                  </a:solidFill>
                  <a:miter lim="800000"/>
                </a:ln>
                <a:effectLst/>
              </p:spPr>
              <p:txBody>
                <a:bodyPr lIns="43200" rIns="42203" anchor="ctr"/>
                <a:lstStyle/>
                <a:p>
                  <a:pPr marL="0" marR="0" lvl="0" indent="0" algn="ctr" defTabSz="43688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80"/>
                    </a:buClr>
                    <a:buSzPct val="90000"/>
                    <a:buFontTx/>
                    <a:buNone/>
                    <a:tabLst/>
                    <a:defRPr/>
                  </a:pPr>
                  <a:r>
                    <a:rPr kumimoji="0" lang="zh-CN" altLang="en-US" sz="11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微软雅黑" panose="020B0503020204020204" pitchFamily="34" charset="-122"/>
                      <a:cs typeface="+mn-cs"/>
                      <a:sym typeface="Arial" panose="020B0604020202020204" pitchFamily="34" charset="0"/>
                    </a:rPr>
                    <a:t>生产过程检测</a:t>
                  </a:r>
                </a:p>
              </p:txBody>
            </p:sp>
            <p:sp>
              <p:nvSpPr>
                <p:cNvPr id="110" name="圆角矩形 30">
                  <a:extLst>
                    <a:ext uri="{FF2B5EF4-FFF2-40B4-BE49-F238E27FC236}">
                      <a16:creationId xmlns:a16="http://schemas.microsoft.com/office/drawing/2014/main" id="{33D6C169-BE2E-47EA-9E76-EEF0FF45324C}"/>
                    </a:ext>
                  </a:extLst>
                </p:cNvPr>
                <p:cNvSpPr/>
                <p:nvPr/>
              </p:nvSpPr>
              <p:spPr>
                <a:xfrm>
                  <a:off x="7270089" y="2808803"/>
                  <a:ext cx="671277" cy="343996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bg1"/>
                </a:solidFill>
                <a:ln w="9525">
                  <a:solidFill>
                    <a:schemeClr val="tx1"/>
                  </a:solidFill>
                  <a:miter lim="800000"/>
                </a:ln>
                <a:effectLst/>
              </p:spPr>
              <p:txBody>
                <a:bodyPr lIns="43200" rIns="42203" anchor="ctr"/>
                <a:lstStyle/>
                <a:p>
                  <a:pPr marL="0" marR="0" lvl="0" indent="0" algn="ctr" defTabSz="43688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80"/>
                    </a:buClr>
                    <a:buSzPct val="90000"/>
                    <a:buFontTx/>
                    <a:buNone/>
                    <a:tabLst/>
                    <a:defRPr/>
                  </a:pPr>
                  <a:r>
                    <a:rPr kumimoji="0" lang="zh-CN" altLang="en-US" sz="11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微软雅黑" panose="020B0503020204020204" pitchFamily="34" charset="-122"/>
                      <a:cs typeface="+mn-cs"/>
                      <a:sym typeface="Arial" panose="020B0604020202020204" pitchFamily="34" charset="0"/>
                    </a:rPr>
                    <a:t>供应商质量管理</a:t>
                  </a:r>
                </a:p>
              </p:txBody>
            </p:sp>
            <p:sp>
              <p:nvSpPr>
                <p:cNvPr id="132" name="圆角矩形 30">
                  <a:extLst>
                    <a:ext uri="{FF2B5EF4-FFF2-40B4-BE49-F238E27FC236}">
                      <a16:creationId xmlns:a16="http://schemas.microsoft.com/office/drawing/2014/main" id="{D14DC46F-F3F8-4F9B-9C38-A7D598116769}"/>
                    </a:ext>
                  </a:extLst>
                </p:cNvPr>
                <p:cNvSpPr/>
                <p:nvPr/>
              </p:nvSpPr>
              <p:spPr>
                <a:xfrm>
                  <a:off x="7270498" y="3242703"/>
                  <a:ext cx="670458" cy="34114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bg1"/>
                </a:solidFill>
                <a:ln w="9525">
                  <a:solidFill>
                    <a:schemeClr val="tx1"/>
                  </a:solidFill>
                  <a:miter lim="800000"/>
                </a:ln>
                <a:effectLst/>
              </p:spPr>
              <p:txBody>
                <a:bodyPr lIns="43200" rIns="42203" anchor="ctr"/>
                <a:lstStyle/>
                <a:p>
                  <a:pPr marL="0" marR="0" lvl="0" indent="0" algn="ctr" defTabSz="43688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80"/>
                    </a:buClr>
                    <a:buSzPct val="90000"/>
                    <a:buFontTx/>
                    <a:buNone/>
                    <a:tabLst/>
                    <a:defRPr/>
                  </a:pPr>
                  <a:r>
                    <a:rPr kumimoji="0" lang="zh-CN" altLang="en-US" sz="11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微软雅黑" panose="020B0503020204020204" pitchFamily="34" charset="-122"/>
                      <a:cs typeface="+mn-cs"/>
                      <a:sym typeface="Arial" panose="020B0604020202020204" pitchFamily="34" charset="0"/>
                    </a:rPr>
                    <a:t>原料入库检测</a:t>
                  </a:r>
                </a:p>
              </p:txBody>
            </p:sp>
            <p:sp>
              <p:nvSpPr>
                <p:cNvPr id="146" name="圆角矩形 30">
                  <a:extLst>
                    <a:ext uri="{FF2B5EF4-FFF2-40B4-BE49-F238E27FC236}">
                      <a16:creationId xmlns:a16="http://schemas.microsoft.com/office/drawing/2014/main" id="{C63F9EC7-6698-4885-9C8B-CE8F7F33672E}"/>
                    </a:ext>
                  </a:extLst>
                </p:cNvPr>
                <p:cNvSpPr/>
                <p:nvPr/>
              </p:nvSpPr>
              <p:spPr>
                <a:xfrm>
                  <a:off x="7276010" y="4104791"/>
                  <a:ext cx="659435" cy="337232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bg1"/>
                </a:solidFill>
                <a:ln w="9525">
                  <a:solidFill>
                    <a:schemeClr val="tx1"/>
                  </a:solidFill>
                  <a:miter lim="800000"/>
                </a:ln>
                <a:effectLst/>
              </p:spPr>
              <p:txBody>
                <a:bodyPr lIns="43200" rIns="42203" anchor="ctr"/>
                <a:lstStyle/>
                <a:p>
                  <a:pPr marL="0" marR="0" lvl="0" indent="0" algn="ctr" defTabSz="43688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80"/>
                    </a:buClr>
                    <a:buSzPct val="90000"/>
                    <a:buFontTx/>
                    <a:buNone/>
                    <a:tabLst/>
                    <a:defRPr/>
                  </a:pPr>
                  <a:r>
                    <a:rPr kumimoji="0" lang="zh-CN" altLang="en-US" sz="11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微软雅黑" panose="020B0503020204020204" pitchFamily="34" charset="-122"/>
                      <a:cs typeface="+mn-cs"/>
                      <a:sym typeface="Arial" panose="020B0604020202020204" pitchFamily="34" charset="0"/>
                    </a:rPr>
                    <a:t>成品入库检测</a:t>
                  </a:r>
                </a:p>
              </p:txBody>
            </p:sp>
            <p:sp>
              <p:nvSpPr>
                <p:cNvPr id="147" name="圆角矩形 30">
                  <a:extLst>
                    <a:ext uri="{FF2B5EF4-FFF2-40B4-BE49-F238E27FC236}">
                      <a16:creationId xmlns:a16="http://schemas.microsoft.com/office/drawing/2014/main" id="{FD1AB673-ECC6-42A1-BB36-5E1ACE6D5E80}"/>
                    </a:ext>
                  </a:extLst>
                </p:cNvPr>
                <p:cNvSpPr/>
                <p:nvPr/>
              </p:nvSpPr>
              <p:spPr>
                <a:xfrm>
                  <a:off x="7276010" y="4531928"/>
                  <a:ext cx="659435" cy="337232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bg1"/>
                </a:solidFill>
                <a:ln w="9525">
                  <a:solidFill>
                    <a:schemeClr val="tx1"/>
                  </a:solidFill>
                  <a:miter lim="800000"/>
                </a:ln>
                <a:effectLst/>
              </p:spPr>
              <p:txBody>
                <a:bodyPr lIns="43200" rIns="42203" anchor="ctr"/>
                <a:lstStyle/>
                <a:p>
                  <a:pPr marL="0" marR="0" lvl="0" indent="0" algn="ctr" defTabSz="43688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80"/>
                    </a:buClr>
                    <a:buSzPct val="90000"/>
                    <a:buFontTx/>
                    <a:buNone/>
                    <a:tabLst/>
                    <a:defRPr/>
                  </a:pPr>
                  <a:r>
                    <a:rPr kumimoji="0" lang="zh-CN" altLang="en-US" sz="11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微软雅黑" panose="020B0503020204020204" pitchFamily="34" charset="-122"/>
                      <a:cs typeface="+mn-cs"/>
                      <a:sym typeface="Arial" panose="020B0604020202020204" pitchFamily="34" charset="0"/>
                    </a:rPr>
                    <a:t>售后质量管理</a:t>
                  </a:r>
                </a:p>
              </p:txBody>
            </p:sp>
            <p:sp>
              <p:nvSpPr>
                <p:cNvPr id="148" name="圆角矩形 30">
                  <a:extLst>
                    <a:ext uri="{FF2B5EF4-FFF2-40B4-BE49-F238E27FC236}">
                      <a16:creationId xmlns:a16="http://schemas.microsoft.com/office/drawing/2014/main" id="{AD45F311-E8C5-437E-B5E0-7AB19C2E3C46}"/>
                    </a:ext>
                  </a:extLst>
                </p:cNvPr>
                <p:cNvSpPr/>
                <p:nvPr/>
              </p:nvSpPr>
              <p:spPr>
                <a:xfrm>
                  <a:off x="7270089" y="2374903"/>
                  <a:ext cx="671277" cy="343996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bg1"/>
                </a:solidFill>
                <a:ln w="9525">
                  <a:solidFill>
                    <a:schemeClr val="tx1"/>
                  </a:solidFill>
                  <a:miter lim="800000"/>
                </a:ln>
                <a:effectLst/>
              </p:spPr>
              <p:txBody>
                <a:bodyPr lIns="43200" rIns="42203" anchor="ctr"/>
                <a:lstStyle/>
                <a:p>
                  <a:pPr marL="0" marR="0" lvl="0" indent="0" algn="ctr" defTabSz="43688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80"/>
                    </a:buClr>
                    <a:buSzPct val="90000"/>
                    <a:buFontTx/>
                    <a:buNone/>
                    <a:tabLst/>
                    <a:defRPr/>
                  </a:pPr>
                  <a:r>
                    <a:rPr kumimoji="0" lang="zh-CN" altLang="en-US" sz="11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微软雅黑" panose="020B0503020204020204" pitchFamily="34" charset="-122"/>
                      <a:cs typeface="+mn-cs"/>
                      <a:sym typeface="Arial" panose="020B0604020202020204" pitchFamily="34" charset="0"/>
                    </a:rPr>
                    <a:t>质量体系管理</a:t>
                  </a:r>
                </a:p>
              </p:txBody>
            </p:sp>
          </p:grpSp>
        </p:grpSp>
        <p:sp>
          <p:nvSpPr>
            <p:cNvPr id="216" name="TextBox 117">
              <a:extLst>
                <a:ext uri="{FF2B5EF4-FFF2-40B4-BE49-F238E27FC236}">
                  <a16:creationId xmlns:a16="http://schemas.microsoft.com/office/drawing/2014/main" id="{CF00FE85-6401-4244-8A55-61E4F1EC2EE3}"/>
                </a:ext>
              </a:extLst>
            </p:cNvPr>
            <p:cNvSpPr txBox="1"/>
            <p:nvPr/>
          </p:nvSpPr>
          <p:spPr>
            <a:xfrm>
              <a:off x="8552422" y="1775977"/>
              <a:ext cx="914590" cy="2646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871855" rtl="0" eaLnBrk="0" fontAlgn="base" latinLnBrk="0" hangingPunct="0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400" b="1" kern="0" cap="all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  <a:sym typeface="Arial" panose="020B0604020202020204" pitchFamily="34" charset="0"/>
                </a:rPr>
                <a:t>共有业务</a:t>
              </a:r>
              <a:endParaRPr kumimoji="0" lang="en-US" altLang="zh-CN" sz="1400" b="1" i="0" u="none" strike="noStrike" kern="0" cap="all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endParaRPr>
            </a:p>
          </p:txBody>
        </p:sp>
      </p:grp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F91641AB-FE6E-48E8-8126-06A3A8204FE2}"/>
              </a:ext>
            </a:extLst>
          </p:cNvPr>
          <p:cNvCxnSpPr>
            <a:stCxn id="150" idx="3"/>
            <a:endCxn id="151" idx="1"/>
          </p:cNvCxnSpPr>
          <p:nvPr/>
        </p:nvCxnSpPr>
        <p:spPr>
          <a:xfrm>
            <a:off x="2207488" y="2096840"/>
            <a:ext cx="46902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连接符: 肘形 21">
            <a:extLst>
              <a:ext uri="{FF2B5EF4-FFF2-40B4-BE49-F238E27FC236}">
                <a16:creationId xmlns:a16="http://schemas.microsoft.com/office/drawing/2014/main" id="{47D765AB-E4BC-4D28-8FB9-073445901FBC}"/>
              </a:ext>
            </a:extLst>
          </p:cNvPr>
          <p:cNvCxnSpPr>
            <a:stCxn id="151" idx="3"/>
            <a:endCxn id="158" idx="1"/>
          </p:cNvCxnSpPr>
          <p:nvPr/>
        </p:nvCxnSpPr>
        <p:spPr>
          <a:xfrm>
            <a:off x="3396515" y="2096840"/>
            <a:ext cx="476359" cy="2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连接符: 肘形 23">
            <a:extLst>
              <a:ext uri="{FF2B5EF4-FFF2-40B4-BE49-F238E27FC236}">
                <a16:creationId xmlns:a16="http://schemas.microsoft.com/office/drawing/2014/main" id="{0BD73399-8B39-4115-B5B2-33D40DAAA9BC}"/>
              </a:ext>
            </a:extLst>
          </p:cNvPr>
          <p:cNvCxnSpPr>
            <a:stCxn id="158" idx="3"/>
            <a:endCxn id="159" idx="1"/>
          </p:cNvCxnSpPr>
          <p:nvPr/>
        </p:nvCxnSpPr>
        <p:spPr>
          <a:xfrm flipV="1">
            <a:off x="4592874" y="2096840"/>
            <a:ext cx="453661" cy="2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连接符: 肘形 25">
            <a:extLst>
              <a:ext uri="{FF2B5EF4-FFF2-40B4-BE49-F238E27FC236}">
                <a16:creationId xmlns:a16="http://schemas.microsoft.com/office/drawing/2014/main" id="{BC744B1A-B482-47B8-BC6D-9949C59BDB91}"/>
              </a:ext>
            </a:extLst>
          </p:cNvPr>
          <p:cNvCxnSpPr>
            <a:stCxn id="159" idx="3"/>
            <a:endCxn id="161" idx="1"/>
          </p:cNvCxnSpPr>
          <p:nvPr/>
        </p:nvCxnSpPr>
        <p:spPr>
          <a:xfrm>
            <a:off x="5766535" y="2096840"/>
            <a:ext cx="545569" cy="2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连接符: 肘形 27">
            <a:extLst>
              <a:ext uri="{FF2B5EF4-FFF2-40B4-BE49-F238E27FC236}">
                <a16:creationId xmlns:a16="http://schemas.microsoft.com/office/drawing/2014/main" id="{C77A578C-56E4-41FF-96ED-C6A0941071A7}"/>
              </a:ext>
            </a:extLst>
          </p:cNvPr>
          <p:cNvCxnSpPr>
            <a:stCxn id="196" idx="3"/>
            <a:endCxn id="206" idx="1"/>
          </p:cNvCxnSpPr>
          <p:nvPr/>
        </p:nvCxnSpPr>
        <p:spPr>
          <a:xfrm>
            <a:off x="2207488" y="2384872"/>
            <a:ext cx="469027" cy="2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连接符: 肘形 29">
            <a:extLst>
              <a:ext uri="{FF2B5EF4-FFF2-40B4-BE49-F238E27FC236}">
                <a16:creationId xmlns:a16="http://schemas.microsoft.com/office/drawing/2014/main" id="{5E815CA5-DFE8-409A-9866-BA8784EBB9E1}"/>
              </a:ext>
            </a:extLst>
          </p:cNvPr>
          <p:cNvCxnSpPr>
            <a:stCxn id="206" idx="3"/>
            <a:endCxn id="197" idx="1"/>
          </p:cNvCxnSpPr>
          <p:nvPr/>
        </p:nvCxnSpPr>
        <p:spPr>
          <a:xfrm flipV="1">
            <a:off x="3396515" y="2384872"/>
            <a:ext cx="476359" cy="2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连接符: 肘形 31">
            <a:extLst>
              <a:ext uri="{FF2B5EF4-FFF2-40B4-BE49-F238E27FC236}">
                <a16:creationId xmlns:a16="http://schemas.microsoft.com/office/drawing/2014/main" id="{A9742F65-43F7-4B28-9EF3-46A73B005A21}"/>
              </a:ext>
            </a:extLst>
          </p:cNvPr>
          <p:cNvCxnSpPr>
            <a:stCxn id="197" idx="3"/>
            <a:endCxn id="198" idx="1"/>
          </p:cNvCxnSpPr>
          <p:nvPr/>
        </p:nvCxnSpPr>
        <p:spPr>
          <a:xfrm>
            <a:off x="4592874" y="2384872"/>
            <a:ext cx="453661" cy="2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连接符: 肘形 33">
            <a:extLst>
              <a:ext uri="{FF2B5EF4-FFF2-40B4-BE49-F238E27FC236}">
                <a16:creationId xmlns:a16="http://schemas.microsoft.com/office/drawing/2014/main" id="{B6942946-1EE9-4028-A7D6-345157490FE5}"/>
              </a:ext>
            </a:extLst>
          </p:cNvPr>
          <p:cNvCxnSpPr>
            <a:stCxn id="198" idx="3"/>
            <a:endCxn id="199" idx="1"/>
          </p:cNvCxnSpPr>
          <p:nvPr/>
        </p:nvCxnSpPr>
        <p:spPr>
          <a:xfrm flipV="1">
            <a:off x="5766535" y="2384872"/>
            <a:ext cx="545569" cy="2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连接符: 肘形 35">
            <a:extLst>
              <a:ext uri="{FF2B5EF4-FFF2-40B4-BE49-F238E27FC236}">
                <a16:creationId xmlns:a16="http://schemas.microsoft.com/office/drawing/2014/main" id="{EF419132-A15D-4E51-A2D7-F45168A93642}"/>
              </a:ext>
            </a:extLst>
          </p:cNvPr>
          <p:cNvCxnSpPr>
            <a:stCxn id="195" idx="3"/>
            <a:endCxn id="207" idx="1"/>
          </p:cNvCxnSpPr>
          <p:nvPr/>
        </p:nvCxnSpPr>
        <p:spPr>
          <a:xfrm>
            <a:off x="2207488" y="2672904"/>
            <a:ext cx="469027" cy="2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连接符: 肘形 37">
            <a:extLst>
              <a:ext uri="{FF2B5EF4-FFF2-40B4-BE49-F238E27FC236}">
                <a16:creationId xmlns:a16="http://schemas.microsoft.com/office/drawing/2014/main" id="{2648D1A8-37BB-4864-B431-8E4D24BC6353}"/>
              </a:ext>
            </a:extLst>
          </p:cNvPr>
          <p:cNvCxnSpPr>
            <a:stCxn id="207" idx="3"/>
            <a:endCxn id="208" idx="1"/>
          </p:cNvCxnSpPr>
          <p:nvPr/>
        </p:nvCxnSpPr>
        <p:spPr>
          <a:xfrm flipV="1">
            <a:off x="3396515" y="2672904"/>
            <a:ext cx="476359" cy="2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连接符: 肘形 39">
            <a:extLst>
              <a:ext uri="{FF2B5EF4-FFF2-40B4-BE49-F238E27FC236}">
                <a16:creationId xmlns:a16="http://schemas.microsoft.com/office/drawing/2014/main" id="{4B72913F-69A8-4726-82E6-DA87237A69A9}"/>
              </a:ext>
            </a:extLst>
          </p:cNvPr>
          <p:cNvCxnSpPr>
            <a:stCxn id="208" idx="3"/>
            <a:endCxn id="214" idx="1"/>
          </p:cNvCxnSpPr>
          <p:nvPr/>
        </p:nvCxnSpPr>
        <p:spPr>
          <a:xfrm>
            <a:off x="4592874" y="2672904"/>
            <a:ext cx="453661" cy="2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连接符: 肘形 41">
            <a:extLst>
              <a:ext uri="{FF2B5EF4-FFF2-40B4-BE49-F238E27FC236}">
                <a16:creationId xmlns:a16="http://schemas.microsoft.com/office/drawing/2014/main" id="{979AB4D7-62F5-47C9-A3F5-BBBE2848500D}"/>
              </a:ext>
            </a:extLst>
          </p:cNvPr>
          <p:cNvCxnSpPr>
            <a:stCxn id="214" idx="3"/>
            <a:endCxn id="215" idx="1"/>
          </p:cNvCxnSpPr>
          <p:nvPr/>
        </p:nvCxnSpPr>
        <p:spPr>
          <a:xfrm flipV="1">
            <a:off x="5766535" y="2672904"/>
            <a:ext cx="545569" cy="2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连接符: 肘形 43">
            <a:extLst>
              <a:ext uri="{FF2B5EF4-FFF2-40B4-BE49-F238E27FC236}">
                <a16:creationId xmlns:a16="http://schemas.microsoft.com/office/drawing/2014/main" id="{283900EB-2486-473D-848D-6F47DC8896DA}"/>
              </a:ext>
            </a:extLst>
          </p:cNvPr>
          <p:cNvCxnSpPr>
            <a:stCxn id="201" idx="3"/>
            <a:endCxn id="200" idx="1"/>
          </p:cNvCxnSpPr>
          <p:nvPr/>
        </p:nvCxnSpPr>
        <p:spPr>
          <a:xfrm>
            <a:off x="2207488" y="2960936"/>
            <a:ext cx="469027" cy="2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连接符: 肘形 45">
            <a:extLst>
              <a:ext uri="{FF2B5EF4-FFF2-40B4-BE49-F238E27FC236}">
                <a16:creationId xmlns:a16="http://schemas.microsoft.com/office/drawing/2014/main" id="{8D4E9038-6CC2-4474-93B1-41CE25A31B30}"/>
              </a:ext>
            </a:extLst>
          </p:cNvPr>
          <p:cNvCxnSpPr>
            <a:stCxn id="200" idx="3"/>
            <a:endCxn id="202" idx="1"/>
          </p:cNvCxnSpPr>
          <p:nvPr/>
        </p:nvCxnSpPr>
        <p:spPr>
          <a:xfrm flipV="1">
            <a:off x="3396515" y="2960936"/>
            <a:ext cx="476359" cy="2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连接符: 肘形 49">
            <a:extLst>
              <a:ext uri="{FF2B5EF4-FFF2-40B4-BE49-F238E27FC236}">
                <a16:creationId xmlns:a16="http://schemas.microsoft.com/office/drawing/2014/main" id="{EA6153F2-D758-4590-BD02-8EC7443D7388}"/>
              </a:ext>
            </a:extLst>
          </p:cNvPr>
          <p:cNvCxnSpPr>
            <a:stCxn id="202" idx="3"/>
            <a:endCxn id="203" idx="1"/>
          </p:cNvCxnSpPr>
          <p:nvPr/>
        </p:nvCxnSpPr>
        <p:spPr>
          <a:xfrm>
            <a:off x="4592874" y="2960936"/>
            <a:ext cx="453661" cy="2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连接符: 肘形 51">
            <a:extLst>
              <a:ext uri="{FF2B5EF4-FFF2-40B4-BE49-F238E27FC236}">
                <a16:creationId xmlns:a16="http://schemas.microsoft.com/office/drawing/2014/main" id="{CCDD580F-CAA8-42FB-ADF6-21B7B2FA081B}"/>
              </a:ext>
            </a:extLst>
          </p:cNvPr>
          <p:cNvCxnSpPr>
            <a:stCxn id="203" idx="3"/>
            <a:endCxn id="204" idx="1"/>
          </p:cNvCxnSpPr>
          <p:nvPr/>
        </p:nvCxnSpPr>
        <p:spPr>
          <a:xfrm flipV="1">
            <a:off x="5766535" y="2960936"/>
            <a:ext cx="545569" cy="2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9" name="矩形 16">
            <a:extLst>
              <a:ext uri="{FF2B5EF4-FFF2-40B4-BE49-F238E27FC236}">
                <a16:creationId xmlns:a16="http://schemas.microsoft.com/office/drawing/2014/main" id="{BE4A7276-140A-412A-922B-75AB0D6A4819}"/>
              </a:ext>
            </a:extLst>
          </p:cNvPr>
          <p:cNvSpPr/>
          <p:nvPr/>
        </p:nvSpPr>
        <p:spPr>
          <a:xfrm>
            <a:off x="1487488" y="3140968"/>
            <a:ext cx="720000" cy="216000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algn="ctr" eaLnBrk="0" hangingPunct="0">
              <a:lnSpc>
                <a:spcPct val="80000"/>
              </a:lnSpc>
            </a:pPr>
            <a:r>
              <a:rPr lang="zh-CN" altLang="en-US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客户关系管理</a:t>
            </a:r>
          </a:p>
        </p:txBody>
      </p:sp>
      <p:sp>
        <p:nvSpPr>
          <p:cNvPr id="260" name="矩形 16">
            <a:extLst>
              <a:ext uri="{FF2B5EF4-FFF2-40B4-BE49-F238E27FC236}">
                <a16:creationId xmlns:a16="http://schemas.microsoft.com/office/drawing/2014/main" id="{72784CF5-3B24-4AD5-9B56-F71691F8A80B}"/>
              </a:ext>
            </a:extLst>
          </p:cNvPr>
          <p:cNvSpPr/>
          <p:nvPr/>
        </p:nvSpPr>
        <p:spPr>
          <a:xfrm>
            <a:off x="2676515" y="3140992"/>
            <a:ext cx="720000" cy="216000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algn="ctr" eaLnBrk="0" hangingPunct="0">
              <a:lnSpc>
                <a:spcPct val="80000"/>
              </a:lnSpc>
            </a:pPr>
            <a:r>
              <a:rPr lang="zh-CN" altLang="en-US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客户洽谈</a:t>
            </a:r>
          </a:p>
        </p:txBody>
      </p:sp>
      <p:sp>
        <p:nvSpPr>
          <p:cNvPr id="261" name="矩形 16">
            <a:extLst>
              <a:ext uri="{FF2B5EF4-FFF2-40B4-BE49-F238E27FC236}">
                <a16:creationId xmlns:a16="http://schemas.microsoft.com/office/drawing/2014/main" id="{9D270C35-8D07-477F-B9A3-89CCB365D7D1}"/>
              </a:ext>
            </a:extLst>
          </p:cNvPr>
          <p:cNvSpPr/>
          <p:nvPr/>
        </p:nvSpPr>
        <p:spPr>
          <a:xfrm>
            <a:off x="3872874" y="3140968"/>
            <a:ext cx="720000" cy="216000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algn="ctr" eaLnBrk="0" hangingPunct="0">
              <a:lnSpc>
                <a:spcPct val="80000"/>
              </a:lnSpc>
            </a:pPr>
            <a:r>
              <a:rPr lang="zh-CN" altLang="en-US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成品交付</a:t>
            </a:r>
          </a:p>
        </p:txBody>
      </p:sp>
      <p:sp>
        <p:nvSpPr>
          <p:cNvPr id="262" name="矩形 16">
            <a:extLst>
              <a:ext uri="{FF2B5EF4-FFF2-40B4-BE49-F238E27FC236}">
                <a16:creationId xmlns:a16="http://schemas.microsoft.com/office/drawing/2014/main" id="{E5C7546E-20EE-4183-8EC4-5904731F1ABF}"/>
              </a:ext>
            </a:extLst>
          </p:cNvPr>
          <p:cNvSpPr/>
          <p:nvPr/>
        </p:nvSpPr>
        <p:spPr>
          <a:xfrm>
            <a:off x="5046535" y="3140992"/>
            <a:ext cx="720000" cy="216000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algn="ctr" eaLnBrk="0" hangingPunct="0">
              <a:lnSpc>
                <a:spcPct val="80000"/>
              </a:lnSpc>
            </a:pPr>
            <a:r>
              <a:rPr lang="zh-CN" altLang="en-US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售后服务</a:t>
            </a:r>
          </a:p>
        </p:txBody>
      </p:sp>
      <p:sp>
        <p:nvSpPr>
          <p:cNvPr id="263" name="矩形 16">
            <a:extLst>
              <a:ext uri="{FF2B5EF4-FFF2-40B4-BE49-F238E27FC236}">
                <a16:creationId xmlns:a16="http://schemas.microsoft.com/office/drawing/2014/main" id="{5C17BDF5-A13B-4A00-BAA0-D08F1BF31722}"/>
              </a:ext>
            </a:extLst>
          </p:cNvPr>
          <p:cNvSpPr/>
          <p:nvPr/>
        </p:nvSpPr>
        <p:spPr>
          <a:xfrm>
            <a:off x="6312104" y="3140968"/>
            <a:ext cx="720000" cy="216000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algn="ctr" eaLnBrk="0" hangingPunct="0">
              <a:lnSpc>
                <a:spcPct val="80000"/>
              </a:lnSpc>
            </a:pPr>
            <a:r>
              <a:rPr lang="zh-CN" altLang="en-US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客服跟踪</a:t>
            </a:r>
          </a:p>
        </p:txBody>
      </p:sp>
      <p:cxnSp>
        <p:nvCxnSpPr>
          <p:cNvPr id="264" name="连接符: 肘形 263">
            <a:extLst>
              <a:ext uri="{FF2B5EF4-FFF2-40B4-BE49-F238E27FC236}">
                <a16:creationId xmlns:a16="http://schemas.microsoft.com/office/drawing/2014/main" id="{57D5FA90-0F39-4C99-9E49-3C4FBA5E9160}"/>
              </a:ext>
            </a:extLst>
          </p:cNvPr>
          <p:cNvCxnSpPr>
            <a:cxnSpLocks/>
            <a:stCxn id="259" idx="3"/>
            <a:endCxn id="260" idx="1"/>
          </p:cNvCxnSpPr>
          <p:nvPr/>
        </p:nvCxnSpPr>
        <p:spPr>
          <a:xfrm>
            <a:off x="2207488" y="3248968"/>
            <a:ext cx="469027" cy="2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5" name="连接符: 肘形 264">
            <a:extLst>
              <a:ext uri="{FF2B5EF4-FFF2-40B4-BE49-F238E27FC236}">
                <a16:creationId xmlns:a16="http://schemas.microsoft.com/office/drawing/2014/main" id="{C812AD82-206F-4D50-8614-A03E657F8EC3}"/>
              </a:ext>
            </a:extLst>
          </p:cNvPr>
          <p:cNvCxnSpPr>
            <a:cxnSpLocks/>
            <a:stCxn id="260" idx="3"/>
            <a:endCxn id="261" idx="1"/>
          </p:cNvCxnSpPr>
          <p:nvPr/>
        </p:nvCxnSpPr>
        <p:spPr>
          <a:xfrm flipV="1">
            <a:off x="3396515" y="3248968"/>
            <a:ext cx="476359" cy="2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6" name="连接符: 肘形 265">
            <a:extLst>
              <a:ext uri="{FF2B5EF4-FFF2-40B4-BE49-F238E27FC236}">
                <a16:creationId xmlns:a16="http://schemas.microsoft.com/office/drawing/2014/main" id="{6C847B12-056F-4B08-A926-A30FD3AEC5F2}"/>
              </a:ext>
            </a:extLst>
          </p:cNvPr>
          <p:cNvCxnSpPr>
            <a:cxnSpLocks/>
            <a:stCxn id="261" idx="3"/>
            <a:endCxn id="262" idx="1"/>
          </p:cNvCxnSpPr>
          <p:nvPr/>
        </p:nvCxnSpPr>
        <p:spPr>
          <a:xfrm>
            <a:off x="4592874" y="3248968"/>
            <a:ext cx="453661" cy="2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7" name="连接符: 肘形 266">
            <a:extLst>
              <a:ext uri="{FF2B5EF4-FFF2-40B4-BE49-F238E27FC236}">
                <a16:creationId xmlns:a16="http://schemas.microsoft.com/office/drawing/2014/main" id="{41B99EF9-BF5F-4051-AA33-726A06708F89}"/>
              </a:ext>
            </a:extLst>
          </p:cNvPr>
          <p:cNvCxnSpPr>
            <a:cxnSpLocks/>
            <a:stCxn id="262" idx="3"/>
            <a:endCxn id="263" idx="1"/>
          </p:cNvCxnSpPr>
          <p:nvPr/>
        </p:nvCxnSpPr>
        <p:spPr>
          <a:xfrm flipV="1">
            <a:off x="5766535" y="3248968"/>
            <a:ext cx="545569" cy="2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8" name="矩形 16">
            <a:extLst>
              <a:ext uri="{FF2B5EF4-FFF2-40B4-BE49-F238E27FC236}">
                <a16:creationId xmlns:a16="http://schemas.microsoft.com/office/drawing/2014/main" id="{EBA98F1B-8A36-4E87-A8F9-4FF87617ABEB}"/>
              </a:ext>
            </a:extLst>
          </p:cNvPr>
          <p:cNvSpPr/>
          <p:nvPr/>
        </p:nvSpPr>
        <p:spPr>
          <a:xfrm>
            <a:off x="1487488" y="4243087"/>
            <a:ext cx="720000" cy="216000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algn="ctr" eaLnBrk="0" hangingPunct="0">
              <a:lnSpc>
                <a:spcPct val="80000"/>
              </a:lnSpc>
            </a:pPr>
            <a:r>
              <a:rPr lang="zh-CN" altLang="en-US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采购计划制定</a:t>
            </a:r>
            <a:endParaRPr lang="en-US" altLang="zh-CN" sz="1050" kern="0" dirty="0">
              <a:solidFill>
                <a:srgbClr val="3A3A43">
                  <a:lumMod val="50000"/>
                </a:srgb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9" name="矩形 16">
            <a:extLst>
              <a:ext uri="{FF2B5EF4-FFF2-40B4-BE49-F238E27FC236}">
                <a16:creationId xmlns:a16="http://schemas.microsoft.com/office/drawing/2014/main" id="{34F94EFB-0A8B-462D-A0A3-0EAA01D911EA}"/>
              </a:ext>
            </a:extLst>
          </p:cNvPr>
          <p:cNvSpPr/>
          <p:nvPr/>
        </p:nvSpPr>
        <p:spPr>
          <a:xfrm>
            <a:off x="1487488" y="3955055"/>
            <a:ext cx="720000" cy="216000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algn="ctr" eaLnBrk="0" hangingPunct="0">
              <a:lnSpc>
                <a:spcPct val="80000"/>
              </a:lnSpc>
            </a:pPr>
            <a:r>
              <a:rPr lang="zh-CN" altLang="en-US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零件入库</a:t>
            </a:r>
          </a:p>
        </p:txBody>
      </p:sp>
      <p:sp>
        <p:nvSpPr>
          <p:cNvPr id="270" name="矩形 16">
            <a:extLst>
              <a:ext uri="{FF2B5EF4-FFF2-40B4-BE49-F238E27FC236}">
                <a16:creationId xmlns:a16="http://schemas.microsoft.com/office/drawing/2014/main" id="{46610A15-4C6B-4161-97C3-FEE9E96DA33F}"/>
              </a:ext>
            </a:extLst>
          </p:cNvPr>
          <p:cNvSpPr/>
          <p:nvPr/>
        </p:nvSpPr>
        <p:spPr>
          <a:xfrm>
            <a:off x="3872874" y="3955055"/>
            <a:ext cx="720000" cy="216000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algn="ctr" eaLnBrk="0" hangingPunct="0">
              <a:lnSpc>
                <a:spcPct val="80000"/>
              </a:lnSpc>
            </a:pPr>
            <a:r>
              <a:rPr lang="zh-CN" altLang="en-US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仓库配送</a:t>
            </a:r>
          </a:p>
        </p:txBody>
      </p:sp>
      <p:sp>
        <p:nvSpPr>
          <p:cNvPr id="271" name="矩形 16">
            <a:extLst>
              <a:ext uri="{FF2B5EF4-FFF2-40B4-BE49-F238E27FC236}">
                <a16:creationId xmlns:a16="http://schemas.microsoft.com/office/drawing/2014/main" id="{1A527189-4DBF-41A9-B899-1AED0FCE4422}"/>
              </a:ext>
            </a:extLst>
          </p:cNvPr>
          <p:cNvSpPr/>
          <p:nvPr/>
        </p:nvSpPr>
        <p:spPr>
          <a:xfrm>
            <a:off x="5046535" y="3955079"/>
            <a:ext cx="720000" cy="216000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algn="ctr" eaLnBrk="0" hangingPunct="0">
              <a:lnSpc>
                <a:spcPct val="80000"/>
              </a:lnSpc>
            </a:pPr>
            <a:r>
              <a:rPr lang="zh-CN" altLang="en-US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车间生产</a:t>
            </a:r>
          </a:p>
        </p:txBody>
      </p:sp>
      <p:sp>
        <p:nvSpPr>
          <p:cNvPr id="272" name="矩形 16">
            <a:extLst>
              <a:ext uri="{FF2B5EF4-FFF2-40B4-BE49-F238E27FC236}">
                <a16:creationId xmlns:a16="http://schemas.microsoft.com/office/drawing/2014/main" id="{6AA3F53B-5734-43AA-B810-8F21DA9178D6}"/>
              </a:ext>
            </a:extLst>
          </p:cNvPr>
          <p:cNvSpPr/>
          <p:nvPr/>
        </p:nvSpPr>
        <p:spPr>
          <a:xfrm>
            <a:off x="6312104" y="3955055"/>
            <a:ext cx="720000" cy="216000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algn="ctr" eaLnBrk="0" hangingPunct="0">
              <a:lnSpc>
                <a:spcPct val="80000"/>
              </a:lnSpc>
            </a:pPr>
            <a:r>
              <a:rPr lang="zh-CN" altLang="en-US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报工完成</a:t>
            </a:r>
          </a:p>
        </p:txBody>
      </p:sp>
      <p:sp>
        <p:nvSpPr>
          <p:cNvPr id="273" name="矩形 16">
            <a:extLst>
              <a:ext uri="{FF2B5EF4-FFF2-40B4-BE49-F238E27FC236}">
                <a16:creationId xmlns:a16="http://schemas.microsoft.com/office/drawing/2014/main" id="{FE80E536-6B66-4DB4-9C3B-B48A035D78AA}"/>
              </a:ext>
            </a:extLst>
          </p:cNvPr>
          <p:cNvSpPr/>
          <p:nvPr/>
        </p:nvSpPr>
        <p:spPr>
          <a:xfrm>
            <a:off x="2676515" y="4531143"/>
            <a:ext cx="720000" cy="216000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algn="ctr" eaLnBrk="0" hangingPunct="0">
              <a:lnSpc>
                <a:spcPct val="80000"/>
              </a:lnSpc>
            </a:pPr>
            <a:r>
              <a:rPr lang="zh-CN" altLang="en-US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销售订单下达</a:t>
            </a:r>
          </a:p>
        </p:txBody>
      </p:sp>
      <p:sp>
        <p:nvSpPr>
          <p:cNvPr id="274" name="矩形 16">
            <a:extLst>
              <a:ext uri="{FF2B5EF4-FFF2-40B4-BE49-F238E27FC236}">
                <a16:creationId xmlns:a16="http://schemas.microsoft.com/office/drawing/2014/main" id="{3C8813C0-7A7C-46C5-8711-FD1C2EF6EF05}"/>
              </a:ext>
            </a:extLst>
          </p:cNvPr>
          <p:cNvSpPr/>
          <p:nvPr/>
        </p:nvSpPr>
        <p:spPr>
          <a:xfrm>
            <a:off x="1487488" y="4531119"/>
            <a:ext cx="720000" cy="216000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algn="ctr" eaLnBrk="0" hangingPunct="0">
              <a:lnSpc>
                <a:spcPct val="80000"/>
              </a:lnSpc>
            </a:pPr>
            <a:r>
              <a:rPr lang="zh-CN" altLang="en-US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销售合同签订</a:t>
            </a:r>
          </a:p>
        </p:txBody>
      </p:sp>
      <p:sp>
        <p:nvSpPr>
          <p:cNvPr id="275" name="矩形 16">
            <a:extLst>
              <a:ext uri="{FF2B5EF4-FFF2-40B4-BE49-F238E27FC236}">
                <a16:creationId xmlns:a16="http://schemas.microsoft.com/office/drawing/2014/main" id="{AE146B78-F973-4F8C-A737-AE4E047612F8}"/>
              </a:ext>
            </a:extLst>
          </p:cNvPr>
          <p:cNvSpPr/>
          <p:nvPr/>
        </p:nvSpPr>
        <p:spPr>
          <a:xfrm>
            <a:off x="3872874" y="4531119"/>
            <a:ext cx="720000" cy="216000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algn="ctr" eaLnBrk="0" hangingPunct="0">
              <a:lnSpc>
                <a:spcPct val="80000"/>
              </a:lnSpc>
            </a:pPr>
            <a:r>
              <a:rPr lang="zh-CN" altLang="en-US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成品发货</a:t>
            </a:r>
          </a:p>
        </p:txBody>
      </p:sp>
      <p:sp>
        <p:nvSpPr>
          <p:cNvPr id="276" name="矩形 16">
            <a:extLst>
              <a:ext uri="{FF2B5EF4-FFF2-40B4-BE49-F238E27FC236}">
                <a16:creationId xmlns:a16="http://schemas.microsoft.com/office/drawing/2014/main" id="{EFC66057-9D10-4F0D-91AB-4426F4A49119}"/>
              </a:ext>
            </a:extLst>
          </p:cNvPr>
          <p:cNvSpPr/>
          <p:nvPr/>
        </p:nvSpPr>
        <p:spPr>
          <a:xfrm>
            <a:off x="5046535" y="4531143"/>
            <a:ext cx="720000" cy="216000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algn="ctr" eaLnBrk="0" hangingPunct="0">
              <a:lnSpc>
                <a:spcPct val="80000"/>
              </a:lnSpc>
            </a:pPr>
            <a:r>
              <a:rPr lang="zh-CN" altLang="en-US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客户签收</a:t>
            </a:r>
          </a:p>
        </p:txBody>
      </p:sp>
      <p:sp>
        <p:nvSpPr>
          <p:cNvPr id="277" name="矩形 16">
            <a:extLst>
              <a:ext uri="{FF2B5EF4-FFF2-40B4-BE49-F238E27FC236}">
                <a16:creationId xmlns:a16="http://schemas.microsoft.com/office/drawing/2014/main" id="{BF8B11BE-5CD4-49D5-9B8D-77325ADFD052}"/>
              </a:ext>
            </a:extLst>
          </p:cNvPr>
          <p:cNvSpPr/>
          <p:nvPr/>
        </p:nvSpPr>
        <p:spPr>
          <a:xfrm>
            <a:off x="6312104" y="4531119"/>
            <a:ext cx="720000" cy="216000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algn="ctr" eaLnBrk="0" hangingPunct="0">
              <a:lnSpc>
                <a:spcPct val="80000"/>
              </a:lnSpc>
            </a:pPr>
            <a:r>
              <a:rPr lang="zh-CN" altLang="en-US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客户结算</a:t>
            </a:r>
          </a:p>
        </p:txBody>
      </p:sp>
      <p:sp>
        <p:nvSpPr>
          <p:cNvPr id="278" name="矩形 16">
            <a:extLst>
              <a:ext uri="{FF2B5EF4-FFF2-40B4-BE49-F238E27FC236}">
                <a16:creationId xmlns:a16="http://schemas.microsoft.com/office/drawing/2014/main" id="{FBCC4CC0-CB1F-4DA7-8F1E-646E2C1FF4EE}"/>
              </a:ext>
            </a:extLst>
          </p:cNvPr>
          <p:cNvSpPr/>
          <p:nvPr/>
        </p:nvSpPr>
        <p:spPr>
          <a:xfrm>
            <a:off x="2676515" y="3955079"/>
            <a:ext cx="720000" cy="216000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algn="ctr" eaLnBrk="0" hangingPunct="0">
              <a:lnSpc>
                <a:spcPct val="80000"/>
              </a:lnSpc>
            </a:pPr>
            <a:r>
              <a:rPr lang="zh-CN" altLang="en-US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生产计划制定</a:t>
            </a:r>
          </a:p>
        </p:txBody>
      </p:sp>
      <p:sp>
        <p:nvSpPr>
          <p:cNvPr id="279" name="矩形 16">
            <a:extLst>
              <a:ext uri="{FF2B5EF4-FFF2-40B4-BE49-F238E27FC236}">
                <a16:creationId xmlns:a16="http://schemas.microsoft.com/office/drawing/2014/main" id="{EAD1470A-D2C3-4C33-8192-DC0820D33ED4}"/>
              </a:ext>
            </a:extLst>
          </p:cNvPr>
          <p:cNvSpPr/>
          <p:nvPr/>
        </p:nvSpPr>
        <p:spPr>
          <a:xfrm>
            <a:off x="2676515" y="4243111"/>
            <a:ext cx="720000" cy="216000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algn="ctr" eaLnBrk="0" hangingPunct="0">
              <a:lnSpc>
                <a:spcPct val="80000"/>
              </a:lnSpc>
            </a:pPr>
            <a:r>
              <a:rPr lang="zh-CN" altLang="en-US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采购订单下达</a:t>
            </a:r>
          </a:p>
        </p:txBody>
      </p:sp>
      <p:sp>
        <p:nvSpPr>
          <p:cNvPr id="280" name="矩形 16">
            <a:extLst>
              <a:ext uri="{FF2B5EF4-FFF2-40B4-BE49-F238E27FC236}">
                <a16:creationId xmlns:a16="http://schemas.microsoft.com/office/drawing/2014/main" id="{ECAB9286-7B77-458C-8B62-3E2166F27AAC}"/>
              </a:ext>
            </a:extLst>
          </p:cNvPr>
          <p:cNvSpPr/>
          <p:nvPr/>
        </p:nvSpPr>
        <p:spPr>
          <a:xfrm>
            <a:off x="3872874" y="4243087"/>
            <a:ext cx="720000" cy="216000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algn="ctr" eaLnBrk="0" hangingPunct="0">
              <a:lnSpc>
                <a:spcPct val="80000"/>
              </a:lnSpc>
            </a:pPr>
            <a:r>
              <a:rPr lang="zh-CN" altLang="en-US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供应商发货</a:t>
            </a:r>
          </a:p>
        </p:txBody>
      </p:sp>
      <p:sp>
        <p:nvSpPr>
          <p:cNvPr id="281" name="矩形 16">
            <a:extLst>
              <a:ext uri="{FF2B5EF4-FFF2-40B4-BE49-F238E27FC236}">
                <a16:creationId xmlns:a16="http://schemas.microsoft.com/office/drawing/2014/main" id="{87F09FAD-090E-451B-A865-76F0E74EB648}"/>
              </a:ext>
            </a:extLst>
          </p:cNvPr>
          <p:cNvSpPr/>
          <p:nvPr/>
        </p:nvSpPr>
        <p:spPr>
          <a:xfrm>
            <a:off x="5046535" y="4243111"/>
            <a:ext cx="720000" cy="216000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algn="ctr" eaLnBrk="0" hangingPunct="0">
              <a:lnSpc>
                <a:spcPct val="80000"/>
              </a:lnSpc>
            </a:pPr>
            <a:r>
              <a:rPr lang="zh-CN" altLang="en-US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仓库收货</a:t>
            </a:r>
          </a:p>
        </p:txBody>
      </p:sp>
      <p:sp>
        <p:nvSpPr>
          <p:cNvPr id="282" name="矩形 16">
            <a:extLst>
              <a:ext uri="{FF2B5EF4-FFF2-40B4-BE49-F238E27FC236}">
                <a16:creationId xmlns:a16="http://schemas.microsoft.com/office/drawing/2014/main" id="{A280DBC2-D453-4C0C-A846-8F8892489794}"/>
              </a:ext>
            </a:extLst>
          </p:cNvPr>
          <p:cNvSpPr/>
          <p:nvPr/>
        </p:nvSpPr>
        <p:spPr>
          <a:xfrm>
            <a:off x="6312104" y="4243087"/>
            <a:ext cx="720000" cy="216000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algn="ctr" eaLnBrk="0" hangingPunct="0">
              <a:lnSpc>
                <a:spcPct val="80000"/>
              </a:lnSpc>
            </a:pPr>
            <a:r>
              <a:rPr lang="zh-CN" altLang="en-US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供应商结算</a:t>
            </a:r>
          </a:p>
        </p:txBody>
      </p:sp>
      <p:cxnSp>
        <p:nvCxnSpPr>
          <p:cNvPr id="283" name="连接符: 肘形 282">
            <a:extLst>
              <a:ext uri="{FF2B5EF4-FFF2-40B4-BE49-F238E27FC236}">
                <a16:creationId xmlns:a16="http://schemas.microsoft.com/office/drawing/2014/main" id="{1B99454B-6703-4790-A8DD-A76BFAF00922}"/>
              </a:ext>
            </a:extLst>
          </p:cNvPr>
          <p:cNvCxnSpPr>
            <a:stCxn id="269" idx="3"/>
            <a:endCxn id="278" idx="1"/>
          </p:cNvCxnSpPr>
          <p:nvPr/>
        </p:nvCxnSpPr>
        <p:spPr>
          <a:xfrm>
            <a:off x="2207488" y="4063055"/>
            <a:ext cx="469027" cy="2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4" name="连接符: 肘形 283">
            <a:extLst>
              <a:ext uri="{FF2B5EF4-FFF2-40B4-BE49-F238E27FC236}">
                <a16:creationId xmlns:a16="http://schemas.microsoft.com/office/drawing/2014/main" id="{D874E318-E21C-4F70-B2B8-C2AD9A500496}"/>
              </a:ext>
            </a:extLst>
          </p:cNvPr>
          <p:cNvCxnSpPr>
            <a:stCxn id="278" idx="3"/>
            <a:endCxn id="270" idx="1"/>
          </p:cNvCxnSpPr>
          <p:nvPr/>
        </p:nvCxnSpPr>
        <p:spPr>
          <a:xfrm flipV="1">
            <a:off x="3396515" y="4063055"/>
            <a:ext cx="476359" cy="2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5" name="连接符: 肘形 284">
            <a:extLst>
              <a:ext uri="{FF2B5EF4-FFF2-40B4-BE49-F238E27FC236}">
                <a16:creationId xmlns:a16="http://schemas.microsoft.com/office/drawing/2014/main" id="{0442C101-9C7A-4E20-B915-DA25C6A73ADE}"/>
              </a:ext>
            </a:extLst>
          </p:cNvPr>
          <p:cNvCxnSpPr>
            <a:stCxn id="270" idx="3"/>
            <a:endCxn id="271" idx="1"/>
          </p:cNvCxnSpPr>
          <p:nvPr/>
        </p:nvCxnSpPr>
        <p:spPr>
          <a:xfrm>
            <a:off x="4592874" y="4063055"/>
            <a:ext cx="453661" cy="2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6" name="连接符: 肘形 285">
            <a:extLst>
              <a:ext uri="{FF2B5EF4-FFF2-40B4-BE49-F238E27FC236}">
                <a16:creationId xmlns:a16="http://schemas.microsoft.com/office/drawing/2014/main" id="{BEA268B0-EB5B-4F62-AD0A-683D08A624C9}"/>
              </a:ext>
            </a:extLst>
          </p:cNvPr>
          <p:cNvCxnSpPr>
            <a:stCxn id="271" idx="3"/>
            <a:endCxn id="272" idx="1"/>
          </p:cNvCxnSpPr>
          <p:nvPr/>
        </p:nvCxnSpPr>
        <p:spPr>
          <a:xfrm flipV="1">
            <a:off x="5766535" y="4063055"/>
            <a:ext cx="545569" cy="2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7" name="连接符: 肘形 286">
            <a:extLst>
              <a:ext uri="{FF2B5EF4-FFF2-40B4-BE49-F238E27FC236}">
                <a16:creationId xmlns:a16="http://schemas.microsoft.com/office/drawing/2014/main" id="{C2D78C2C-C7FC-4C17-B3D8-6852A6A06054}"/>
              </a:ext>
            </a:extLst>
          </p:cNvPr>
          <p:cNvCxnSpPr>
            <a:stCxn id="268" idx="3"/>
            <a:endCxn id="279" idx="1"/>
          </p:cNvCxnSpPr>
          <p:nvPr/>
        </p:nvCxnSpPr>
        <p:spPr>
          <a:xfrm>
            <a:off x="2207488" y="4351087"/>
            <a:ext cx="469027" cy="2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8" name="连接符: 肘形 287">
            <a:extLst>
              <a:ext uri="{FF2B5EF4-FFF2-40B4-BE49-F238E27FC236}">
                <a16:creationId xmlns:a16="http://schemas.microsoft.com/office/drawing/2014/main" id="{4BD65C15-ACBE-433B-92B5-E0F7926F5B22}"/>
              </a:ext>
            </a:extLst>
          </p:cNvPr>
          <p:cNvCxnSpPr>
            <a:stCxn id="279" idx="3"/>
            <a:endCxn id="280" idx="1"/>
          </p:cNvCxnSpPr>
          <p:nvPr/>
        </p:nvCxnSpPr>
        <p:spPr>
          <a:xfrm flipV="1">
            <a:off x="3396515" y="4351087"/>
            <a:ext cx="476359" cy="2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9" name="连接符: 肘形 288">
            <a:extLst>
              <a:ext uri="{FF2B5EF4-FFF2-40B4-BE49-F238E27FC236}">
                <a16:creationId xmlns:a16="http://schemas.microsoft.com/office/drawing/2014/main" id="{00753FFD-7BB7-41BD-B0E0-F10632A4507B}"/>
              </a:ext>
            </a:extLst>
          </p:cNvPr>
          <p:cNvCxnSpPr>
            <a:stCxn id="280" idx="3"/>
            <a:endCxn id="281" idx="1"/>
          </p:cNvCxnSpPr>
          <p:nvPr/>
        </p:nvCxnSpPr>
        <p:spPr>
          <a:xfrm>
            <a:off x="4592874" y="4351087"/>
            <a:ext cx="453661" cy="2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0" name="连接符: 肘形 289">
            <a:extLst>
              <a:ext uri="{FF2B5EF4-FFF2-40B4-BE49-F238E27FC236}">
                <a16:creationId xmlns:a16="http://schemas.microsoft.com/office/drawing/2014/main" id="{EAD57EFE-3AC7-4F1C-8678-FC1BDC1A072C}"/>
              </a:ext>
            </a:extLst>
          </p:cNvPr>
          <p:cNvCxnSpPr>
            <a:stCxn id="281" idx="3"/>
            <a:endCxn id="282" idx="1"/>
          </p:cNvCxnSpPr>
          <p:nvPr/>
        </p:nvCxnSpPr>
        <p:spPr>
          <a:xfrm flipV="1">
            <a:off x="5766535" y="4351087"/>
            <a:ext cx="545569" cy="2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1" name="连接符: 肘形 290">
            <a:extLst>
              <a:ext uri="{FF2B5EF4-FFF2-40B4-BE49-F238E27FC236}">
                <a16:creationId xmlns:a16="http://schemas.microsoft.com/office/drawing/2014/main" id="{BE904326-B0AD-491A-9A7F-31AD9A105F0D}"/>
              </a:ext>
            </a:extLst>
          </p:cNvPr>
          <p:cNvCxnSpPr>
            <a:stCxn id="274" idx="3"/>
            <a:endCxn id="273" idx="1"/>
          </p:cNvCxnSpPr>
          <p:nvPr/>
        </p:nvCxnSpPr>
        <p:spPr>
          <a:xfrm>
            <a:off x="2207488" y="4639119"/>
            <a:ext cx="469027" cy="2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2" name="连接符: 肘形 291">
            <a:extLst>
              <a:ext uri="{FF2B5EF4-FFF2-40B4-BE49-F238E27FC236}">
                <a16:creationId xmlns:a16="http://schemas.microsoft.com/office/drawing/2014/main" id="{B5E2BA23-4590-4D5A-87E9-C762CE1EF355}"/>
              </a:ext>
            </a:extLst>
          </p:cNvPr>
          <p:cNvCxnSpPr>
            <a:stCxn id="273" idx="3"/>
            <a:endCxn id="275" idx="1"/>
          </p:cNvCxnSpPr>
          <p:nvPr/>
        </p:nvCxnSpPr>
        <p:spPr>
          <a:xfrm flipV="1">
            <a:off x="3396515" y="4639119"/>
            <a:ext cx="476359" cy="2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3" name="连接符: 肘形 292">
            <a:extLst>
              <a:ext uri="{FF2B5EF4-FFF2-40B4-BE49-F238E27FC236}">
                <a16:creationId xmlns:a16="http://schemas.microsoft.com/office/drawing/2014/main" id="{5B41C4BA-B77D-4096-91B8-86E70FF72E65}"/>
              </a:ext>
            </a:extLst>
          </p:cNvPr>
          <p:cNvCxnSpPr>
            <a:stCxn id="275" idx="3"/>
            <a:endCxn id="276" idx="1"/>
          </p:cNvCxnSpPr>
          <p:nvPr/>
        </p:nvCxnSpPr>
        <p:spPr>
          <a:xfrm>
            <a:off x="4592874" y="4639119"/>
            <a:ext cx="453661" cy="2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4" name="连接符: 肘形 293">
            <a:extLst>
              <a:ext uri="{FF2B5EF4-FFF2-40B4-BE49-F238E27FC236}">
                <a16:creationId xmlns:a16="http://schemas.microsoft.com/office/drawing/2014/main" id="{C40DD2B4-BB16-4412-B28C-C59B3B645AD5}"/>
              </a:ext>
            </a:extLst>
          </p:cNvPr>
          <p:cNvCxnSpPr>
            <a:stCxn id="276" idx="3"/>
            <a:endCxn id="277" idx="1"/>
          </p:cNvCxnSpPr>
          <p:nvPr/>
        </p:nvCxnSpPr>
        <p:spPr>
          <a:xfrm flipV="1">
            <a:off x="5766535" y="4639119"/>
            <a:ext cx="545569" cy="2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5" name="矩形 16">
            <a:extLst>
              <a:ext uri="{FF2B5EF4-FFF2-40B4-BE49-F238E27FC236}">
                <a16:creationId xmlns:a16="http://schemas.microsoft.com/office/drawing/2014/main" id="{5D35274A-A7C8-409F-8D89-A5A937FAA904}"/>
              </a:ext>
            </a:extLst>
          </p:cNvPr>
          <p:cNvSpPr/>
          <p:nvPr/>
        </p:nvSpPr>
        <p:spPr>
          <a:xfrm>
            <a:off x="1487488" y="4819151"/>
            <a:ext cx="720000" cy="216000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algn="ctr" eaLnBrk="0" hangingPunct="0">
              <a:lnSpc>
                <a:spcPct val="80000"/>
              </a:lnSpc>
            </a:pPr>
            <a:r>
              <a:rPr lang="zh-CN" altLang="en-US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客户关系管理</a:t>
            </a:r>
          </a:p>
        </p:txBody>
      </p:sp>
      <p:sp>
        <p:nvSpPr>
          <p:cNvPr id="296" name="矩形 16">
            <a:extLst>
              <a:ext uri="{FF2B5EF4-FFF2-40B4-BE49-F238E27FC236}">
                <a16:creationId xmlns:a16="http://schemas.microsoft.com/office/drawing/2014/main" id="{D48E7AEB-4D34-4A38-BDBD-9345B0DD5747}"/>
              </a:ext>
            </a:extLst>
          </p:cNvPr>
          <p:cNvSpPr/>
          <p:nvPr/>
        </p:nvSpPr>
        <p:spPr>
          <a:xfrm>
            <a:off x="2676515" y="4819175"/>
            <a:ext cx="720000" cy="216000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algn="ctr" eaLnBrk="0" hangingPunct="0">
              <a:lnSpc>
                <a:spcPct val="80000"/>
              </a:lnSpc>
            </a:pPr>
            <a:r>
              <a:rPr lang="zh-CN" altLang="en-US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客户洽谈</a:t>
            </a:r>
          </a:p>
        </p:txBody>
      </p:sp>
      <p:sp>
        <p:nvSpPr>
          <p:cNvPr id="297" name="矩形 16">
            <a:extLst>
              <a:ext uri="{FF2B5EF4-FFF2-40B4-BE49-F238E27FC236}">
                <a16:creationId xmlns:a16="http://schemas.microsoft.com/office/drawing/2014/main" id="{08CB393C-53FB-4B63-8A20-CB523CFB4BFF}"/>
              </a:ext>
            </a:extLst>
          </p:cNvPr>
          <p:cNvSpPr/>
          <p:nvPr/>
        </p:nvSpPr>
        <p:spPr>
          <a:xfrm>
            <a:off x="3872874" y="4819151"/>
            <a:ext cx="720000" cy="216000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algn="ctr" eaLnBrk="0" hangingPunct="0">
              <a:lnSpc>
                <a:spcPct val="80000"/>
              </a:lnSpc>
            </a:pPr>
            <a:r>
              <a:rPr lang="zh-CN" altLang="en-US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成品交付</a:t>
            </a:r>
          </a:p>
        </p:txBody>
      </p:sp>
      <p:sp>
        <p:nvSpPr>
          <p:cNvPr id="298" name="矩形 16">
            <a:extLst>
              <a:ext uri="{FF2B5EF4-FFF2-40B4-BE49-F238E27FC236}">
                <a16:creationId xmlns:a16="http://schemas.microsoft.com/office/drawing/2014/main" id="{6B352F3D-11E3-49DA-B5B4-25F37073B37A}"/>
              </a:ext>
            </a:extLst>
          </p:cNvPr>
          <p:cNvSpPr/>
          <p:nvPr/>
        </p:nvSpPr>
        <p:spPr>
          <a:xfrm>
            <a:off x="5046535" y="4819175"/>
            <a:ext cx="720000" cy="216000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algn="ctr" eaLnBrk="0" hangingPunct="0">
              <a:lnSpc>
                <a:spcPct val="80000"/>
              </a:lnSpc>
            </a:pPr>
            <a:r>
              <a:rPr lang="zh-CN" altLang="en-US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售后服务</a:t>
            </a:r>
          </a:p>
        </p:txBody>
      </p:sp>
      <p:sp>
        <p:nvSpPr>
          <p:cNvPr id="299" name="矩形 16">
            <a:extLst>
              <a:ext uri="{FF2B5EF4-FFF2-40B4-BE49-F238E27FC236}">
                <a16:creationId xmlns:a16="http://schemas.microsoft.com/office/drawing/2014/main" id="{6D635620-2B63-4DE8-86D2-6C24A02ABA62}"/>
              </a:ext>
            </a:extLst>
          </p:cNvPr>
          <p:cNvSpPr/>
          <p:nvPr/>
        </p:nvSpPr>
        <p:spPr>
          <a:xfrm>
            <a:off x="6312104" y="4819151"/>
            <a:ext cx="720000" cy="216000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algn="ctr" eaLnBrk="0" hangingPunct="0">
              <a:lnSpc>
                <a:spcPct val="80000"/>
              </a:lnSpc>
            </a:pPr>
            <a:r>
              <a:rPr lang="zh-CN" altLang="en-US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客服跟踪</a:t>
            </a:r>
          </a:p>
        </p:txBody>
      </p:sp>
      <p:cxnSp>
        <p:nvCxnSpPr>
          <p:cNvPr id="300" name="连接符: 肘形 299">
            <a:extLst>
              <a:ext uri="{FF2B5EF4-FFF2-40B4-BE49-F238E27FC236}">
                <a16:creationId xmlns:a16="http://schemas.microsoft.com/office/drawing/2014/main" id="{B022184E-2160-4597-BE19-AECE15585589}"/>
              </a:ext>
            </a:extLst>
          </p:cNvPr>
          <p:cNvCxnSpPr>
            <a:cxnSpLocks/>
            <a:stCxn id="295" idx="3"/>
            <a:endCxn id="296" idx="1"/>
          </p:cNvCxnSpPr>
          <p:nvPr/>
        </p:nvCxnSpPr>
        <p:spPr>
          <a:xfrm>
            <a:off x="2207488" y="4927151"/>
            <a:ext cx="469027" cy="2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1" name="连接符: 肘形 300">
            <a:extLst>
              <a:ext uri="{FF2B5EF4-FFF2-40B4-BE49-F238E27FC236}">
                <a16:creationId xmlns:a16="http://schemas.microsoft.com/office/drawing/2014/main" id="{FC601984-8541-4873-9BDE-E22DA4563D2E}"/>
              </a:ext>
            </a:extLst>
          </p:cNvPr>
          <p:cNvCxnSpPr>
            <a:cxnSpLocks/>
            <a:stCxn id="296" idx="3"/>
            <a:endCxn id="297" idx="1"/>
          </p:cNvCxnSpPr>
          <p:nvPr/>
        </p:nvCxnSpPr>
        <p:spPr>
          <a:xfrm flipV="1">
            <a:off x="3396515" y="4927151"/>
            <a:ext cx="476359" cy="2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2" name="连接符: 肘形 301">
            <a:extLst>
              <a:ext uri="{FF2B5EF4-FFF2-40B4-BE49-F238E27FC236}">
                <a16:creationId xmlns:a16="http://schemas.microsoft.com/office/drawing/2014/main" id="{3B6C653B-1CFD-4C07-B0F3-61314EEFAEBB}"/>
              </a:ext>
            </a:extLst>
          </p:cNvPr>
          <p:cNvCxnSpPr>
            <a:cxnSpLocks/>
            <a:stCxn id="297" idx="3"/>
            <a:endCxn id="298" idx="1"/>
          </p:cNvCxnSpPr>
          <p:nvPr/>
        </p:nvCxnSpPr>
        <p:spPr>
          <a:xfrm>
            <a:off x="4592874" y="4927151"/>
            <a:ext cx="453661" cy="2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3" name="连接符: 肘形 302">
            <a:extLst>
              <a:ext uri="{FF2B5EF4-FFF2-40B4-BE49-F238E27FC236}">
                <a16:creationId xmlns:a16="http://schemas.microsoft.com/office/drawing/2014/main" id="{2E8B003E-561A-4EF9-B1E9-485FDE55DAA9}"/>
              </a:ext>
            </a:extLst>
          </p:cNvPr>
          <p:cNvCxnSpPr>
            <a:cxnSpLocks/>
            <a:stCxn id="298" idx="3"/>
            <a:endCxn id="299" idx="1"/>
          </p:cNvCxnSpPr>
          <p:nvPr/>
        </p:nvCxnSpPr>
        <p:spPr>
          <a:xfrm flipV="1">
            <a:off x="5766535" y="4927151"/>
            <a:ext cx="545569" cy="2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4" name="连接符: 肘形 303">
            <a:extLst>
              <a:ext uri="{FF2B5EF4-FFF2-40B4-BE49-F238E27FC236}">
                <a16:creationId xmlns:a16="http://schemas.microsoft.com/office/drawing/2014/main" id="{D98C59BB-D493-4CBA-8026-8F4CC5234663}"/>
              </a:ext>
            </a:extLst>
          </p:cNvPr>
          <p:cNvCxnSpPr>
            <a:cxnSpLocks/>
            <a:stCxn id="166" idx="3"/>
            <a:endCxn id="181" idx="1"/>
          </p:cNvCxnSpPr>
          <p:nvPr/>
        </p:nvCxnSpPr>
        <p:spPr>
          <a:xfrm>
            <a:off x="2207488" y="3753024"/>
            <a:ext cx="469027" cy="121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5" name="连接符: 肘形 304">
            <a:extLst>
              <a:ext uri="{FF2B5EF4-FFF2-40B4-BE49-F238E27FC236}">
                <a16:creationId xmlns:a16="http://schemas.microsoft.com/office/drawing/2014/main" id="{19D1A6A5-C928-43AD-BF13-2A05B46920B9}"/>
              </a:ext>
            </a:extLst>
          </p:cNvPr>
          <p:cNvCxnSpPr>
            <a:cxnSpLocks/>
            <a:stCxn id="181" idx="3"/>
            <a:endCxn id="184" idx="1"/>
          </p:cNvCxnSpPr>
          <p:nvPr/>
        </p:nvCxnSpPr>
        <p:spPr>
          <a:xfrm>
            <a:off x="3396515" y="3754237"/>
            <a:ext cx="476359" cy="2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6" name="连接符: 肘形 305">
            <a:extLst>
              <a:ext uri="{FF2B5EF4-FFF2-40B4-BE49-F238E27FC236}">
                <a16:creationId xmlns:a16="http://schemas.microsoft.com/office/drawing/2014/main" id="{24A8F89D-9BC4-4A98-A4E0-47E1C3E2660A}"/>
              </a:ext>
            </a:extLst>
          </p:cNvPr>
          <p:cNvCxnSpPr>
            <a:cxnSpLocks/>
            <a:stCxn id="184" idx="3"/>
            <a:endCxn id="186" idx="1"/>
          </p:cNvCxnSpPr>
          <p:nvPr/>
        </p:nvCxnSpPr>
        <p:spPr>
          <a:xfrm flipV="1">
            <a:off x="4592874" y="3754237"/>
            <a:ext cx="453661" cy="2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7" name="连接符: 肘形 306">
            <a:extLst>
              <a:ext uri="{FF2B5EF4-FFF2-40B4-BE49-F238E27FC236}">
                <a16:creationId xmlns:a16="http://schemas.microsoft.com/office/drawing/2014/main" id="{09BDA8FE-2787-41DD-ABDA-97293AED2FBA}"/>
              </a:ext>
            </a:extLst>
          </p:cNvPr>
          <p:cNvCxnSpPr>
            <a:cxnSpLocks/>
            <a:stCxn id="186" idx="3"/>
            <a:endCxn id="194" idx="1"/>
          </p:cNvCxnSpPr>
          <p:nvPr/>
        </p:nvCxnSpPr>
        <p:spPr>
          <a:xfrm>
            <a:off x="5766535" y="3754237"/>
            <a:ext cx="545569" cy="2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03954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中联重科新VI">
      <a:dk1>
        <a:srgbClr val="000000"/>
      </a:dk1>
      <a:lt1>
        <a:sysClr val="window" lastClr="FFFFFF"/>
      </a:lt1>
      <a:dk2>
        <a:srgbClr val="383841"/>
      </a:dk2>
      <a:lt2>
        <a:srgbClr val="53565A"/>
      </a:lt2>
      <a:accent1>
        <a:srgbClr val="B6ADA5"/>
      </a:accent1>
      <a:accent2>
        <a:srgbClr val="AADB1E"/>
      </a:accent2>
      <a:accent3>
        <a:srgbClr val="FF0000"/>
      </a:accent3>
      <a:accent4>
        <a:srgbClr val="292929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中联重科默认字体1">
      <a:majorFont>
        <a:latin typeface="Titillium Web"/>
        <a:ea typeface="方正兰亭粗黑_GBK"/>
        <a:cs typeface=""/>
      </a:majorFont>
      <a:minorFont>
        <a:latin typeface="Titillium Web"/>
        <a:ea typeface="方正兰亭准黑_GBK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spcFirstLastPara="0" vert="horz" wrap="square" lIns="156270" tIns="156270" rIns="156270" bIns="156270" numCol="1" spcCol="1270" anchor="ctr" anchorCtr="0">
        <a:noAutofit/>
      </a:bodyPr>
      <a:lstStyle>
        <a:defPPr algn="ctr" defTabSz="1333500">
          <a:lnSpc>
            <a:spcPct val="90000"/>
          </a:lnSpc>
          <a:spcBef>
            <a:spcPct val="0"/>
          </a:spcBef>
          <a:spcAft>
            <a:spcPct val="35000"/>
          </a:spcAft>
          <a:defRPr dirty="0">
            <a:solidFill>
              <a:schemeClr val="tx1"/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37586</TotalTime>
  <Words>366</Words>
  <Application>Microsoft Office PowerPoint</Application>
  <PresentationFormat>宽屏</PresentationFormat>
  <Paragraphs>119</Paragraphs>
  <Slides>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</vt:i4>
      </vt:variant>
    </vt:vector>
  </HeadingPairs>
  <TitlesOfParts>
    <vt:vector size="12" baseType="lpstr">
      <vt:lpstr>等线</vt:lpstr>
      <vt:lpstr>等线 Light</vt:lpstr>
      <vt:lpstr>方正兰亭粗黑_GBK</vt:lpstr>
      <vt:lpstr>华文细黑</vt:lpstr>
      <vt:lpstr>微软雅黑</vt:lpstr>
      <vt:lpstr>Arial</vt:lpstr>
      <vt:lpstr>Calibri</vt:lpstr>
      <vt:lpstr>Titillium Web</vt:lpstr>
      <vt:lpstr>Wingdings</vt:lpstr>
      <vt:lpstr>Office 主题</vt:lpstr>
      <vt:lpstr>1_自定义设计方案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dapengxiaojiang001</dc:creator>
  <cp:lastModifiedBy>曹 津彬</cp:lastModifiedBy>
  <cp:revision>2193</cp:revision>
  <cp:lastPrinted>2020-03-16T05:57:00Z</cp:lastPrinted>
  <dcterms:created xsi:type="dcterms:W3CDTF">2015-04-07T06:44:00Z</dcterms:created>
  <dcterms:modified xsi:type="dcterms:W3CDTF">2022-05-16T02:40:41Z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2052-11.1.0.11194</vt:lpwstr>
  </property>
  <property fmtid="{D5CDD505-2E9C-101B-9397-08002B2CF9AE}" pid="3" name="ICV">
    <vt:lpwstr>1F5F009F051A42CCBF6FBCD5FDC63B8F</vt:lpwstr>
  </property>
</Properties>
</file>

<file path=docProps/thumbnail.jpeg>
</file>